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2" r:id="rId15"/>
    <p:sldId id="269" r:id="rId16"/>
    <p:sldId id="270" r:id="rId17"/>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EDCED"/>
          </a:solidFill>
        </a:fill>
      </a:tcStyle>
    </a:wholeTbl>
    <a:band2H>
      <a:tcTxStyle/>
      <a:tcStyle>
        <a:tcBdr/>
        <a:fill>
          <a:solidFill>
            <a:srgbClr val="E8EEF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4CACC"/>
          </a:solidFill>
        </a:fill>
      </a:tcStyle>
    </a:wholeTbl>
    <a:band2H>
      <a:tcTxStyle/>
      <a:tcStyle>
        <a:tcBdr/>
        <a:fill>
          <a:solidFill>
            <a:srgbClr val="FAE6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DE4E2"/>
          </a:solidFill>
        </a:fill>
      </a:tcStyle>
    </a:wholeTbl>
    <a:band2H>
      <a:tcTxStyle/>
      <a:tcStyle>
        <a:tcBdr/>
        <a:fill>
          <a:solidFill>
            <a:srgbClr val="EFF2F1"/>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170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tif>
</file>

<file path=ppt/media/image2.png>
</file>

<file path=ppt/media/image3.tif>
</file>

<file path=ppt/media/image4.tif>
</file>

<file path=ppt/media/image5.tif>
</file>

<file path=ppt/media/image6.tif>
</file>

<file path=ppt/media/image7.ti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4" name="Shape 264"/>
          <p:cNvSpPr>
            <a:spLocks noGrp="1" noRot="1" noChangeAspect="1"/>
          </p:cNvSpPr>
          <p:nvPr>
            <p:ph type="sldImg"/>
          </p:nvPr>
        </p:nvSpPr>
        <p:spPr>
          <a:xfrm>
            <a:off x="1143000" y="685800"/>
            <a:ext cx="4572000" cy="3429000"/>
          </a:xfrm>
          <a:prstGeom prst="rect">
            <a:avLst/>
          </a:prstGeom>
        </p:spPr>
        <p:txBody>
          <a:bodyPr/>
          <a:lstStyle/>
          <a:p>
            <a:endParaRPr/>
          </a:p>
        </p:txBody>
      </p:sp>
      <p:sp>
        <p:nvSpPr>
          <p:cNvPr id="265" name="Shape 265"/>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defRPr sz="1200">
        <a:latin typeface="+mn-lt"/>
        <a:ea typeface="+mn-ea"/>
        <a:cs typeface="+mn-cs"/>
        <a:sym typeface="Calibri"/>
      </a:defRPr>
    </a:lvl1pPr>
    <a:lvl2pPr indent="228600" defTabSz="457200" latinLnBrk="0">
      <a:defRPr sz="1200">
        <a:latin typeface="+mn-lt"/>
        <a:ea typeface="+mn-ea"/>
        <a:cs typeface="+mn-cs"/>
        <a:sym typeface="Calibri"/>
      </a:defRPr>
    </a:lvl2pPr>
    <a:lvl3pPr indent="457200" defTabSz="457200" latinLnBrk="0">
      <a:defRPr sz="1200">
        <a:latin typeface="+mn-lt"/>
        <a:ea typeface="+mn-ea"/>
        <a:cs typeface="+mn-cs"/>
        <a:sym typeface="Calibri"/>
      </a:defRPr>
    </a:lvl3pPr>
    <a:lvl4pPr indent="685800" defTabSz="457200" latinLnBrk="0">
      <a:defRPr sz="1200">
        <a:latin typeface="+mn-lt"/>
        <a:ea typeface="+mn-ea"/>
        <a:cs typeface="+mn-cs"/>
        <a:sym typeface="Calibri"/>
      </a:defRPr>
    </a:lvl4pPr>
    <a:lvl5pPr indent="914400" defTabSz="457200" latinLnBrk="0">
      <a:defRPr sz="1200">
        <a:latin typeface="+mn-lt"/>
        <a:ea typeface="+mn-ea"/>
        <a:cs typeface="+mn-cs"/>
        <a:sym typeface="Calibri"/>
      </a:defRPr>
    </a:lvl5pPr>
    <a:lvl6pPr indent="1143000" defTabSz="457200" latinLnBrk="0">
      <a:defRPr sz="1200">
        <a:latin typeface="+mn-lt"/>
        <a:ea typeface="+mn-ea"/>
        <a:cs typeface="+mn-cs"/>
        <a:sym typeface="Calibri"/>
      </a:defRPr>
    </a:lvl6pPr>
    <a:lvl7pPr indent="1371600" defTabSz="457200" latinLnBrk="0">
      <a:defRPr sz="1200">
        <a:latin typeface="+mn-lt"/>
        <a:ea typeface="+mn-ea"/>
        <a:cs typeface="+mn-cs"/>
        <a:sym typeface="Calibri"/>
      </a:defRPr>
    </a:lvl7pPr>
    <a:lvl8pPr indent="1600200" defTabSz="457200" latinLnBrk="0">
      <a:defRPr sz="1200">
        <a:latin typeface="+mn-lt"/>
        <a:ea typeface="+mn-ea"/>
        <a:cs typeface="+mn-cs"/>
        <a:sym typeface="Calibri"/>
      </a:defRPr>
    </a:lvl8pPr>
    <a:lvl9pPr indent="1828800" defTabSz="457200" latinLnBrk="0">
      <a:defRPr sz="1200">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Diapositive de titre">
    <p:spTree>
      <p:nvGrpSpPr>
        <p:cNvPr id="1" name=""/>
        <p:cNvGrpSpPr/>
        <p:nvPr/>
      </p:nvGrpSpPr>
      <p:grpSpPr>
        <a:xfrm>
          <a:off x="0" y="0"/>
          <a:ext cx="0" cy="0"/>
          <a:chOff x="0" y="0"/>
          <a:chExt cx="0" cy="0"/>
        </a:xfrm>
      </p:grpSpPr>
      <p:sp>
        <p:nvSpPr>
          <p:cNvPr id="14" name="Texte du titre"/>
          <p:cNvSpPr txBox="1">
            <a:spLocks noGrp="1"/>
          </p:cNvSpPr>
          <p:nvPr>
            <p:ph type="title"/>
          </p:nvPr>
        </p:nvSpPr>
        <p:spPr>
          <a:xfrm>
            <a:off x="1187998" y="2106609"/>
            <a:ext cx="7276632" cy="1487490"/>
          </a:xfrm>
          <a:prstGeom prst="rect">
            <a:avLst/>
          </a:prstGeom>
        </p:spPr>
        <p:txBody>
          <a:bodyPr lIns="0" tIns="0" rIns="0" bIns="0" anchor="b"/>
          <a:lstStyle>
            <a:lvl1pPr>
              <a:defRPr sz="3200"/>
            </a:lvl1pPr>
          </a:lstStyle>
          <a:p>
            <a:r>
              <a:t>Texte du titre</a:t>
            </a:r>
          </a:p>
        </p:txBody>
      </p:sp>
      <p:sp>
        <p:nvSpPr>
          <p:cNvPr id="15" name="Texte niveau 1…"/>
          <p:cNvSpPr txBox="1">
            <a:spLocks noGrp="1"/>
          </p:cNvSpPr>
          <p:nvPr>
            <p:ph type="body" sz="half" idx="1"/>
          </p:nvPr>
        </p:nvSpPr>
        <p:spPr>
          <a:xfrm>
            <a:off x="1187998" y="3638550"/>
            <a:ext cx="7276632" cy="1778000"/>
          </a:xfrm>
          <a:prstGeom prst="rect">
            <a:avLst/>
          </a:prstGeom>
        </p:spPr>
        <p:txBody>
          <a:bodyPr lIns="0" tIns="0" rIns="0" bIns="0"/>
          <a:lstStyle>
            <a:lvl1pPr marL="0" indent="0">
              <a:buClrTx/>
              <a:buSzTx/>
              <a:buFontTx/>
              <a:buNone/>
              <a:defRPr>
                <a:solidFill>
                  <a:srgbClr val="00336F"/>
                </a:solidFill>
              </a:defRPr>
            </a:lvl1pPr>
            <a:lvl2pPr>
              <a:buClrTx/>
              <a:buFontTx/>
              <a:defRPr>
                <a:solidFill>
                  <a:srgbClr val="00336F"/>
                </a:solidFill>
              </a:defRPr>
            </a:lvl2pPr>
            <a:lvl3pPr>
              <a:buClrTx/>
              <a:buFontTx/>
              <a:defRPr>
                <a:solidFill>
                  <a:srgbClr val="00336F"/>
                </a:solidFill>
              </a:defRPr>
            </a:lvl3pPr>
            <a:lvl4pPr>
              <a:buClrTx/>
              <a:buFontTx/>
              <a:defRPr>
                <a:solidFill>
                  <a:srgbClr val="00336F"/>
                </a:solidFill>
              </a:defRPr>
            </a:lvl4pPr>
            <a:lvl5pPr>
              <a:buClrTx/>
              <a:buFontTx/>
              <a:defRPr>
                <a:solidFill>
                  <a:srgbClr val="00336F"/>
                </a:solidFill>
              </a:defRPr>
            </a:lvl5pPr>
          </a:lstStyle>
          <a:p>
            <a:r>
              <a:t>Texte niveau 1</a:t>
            </a:r>
          </a:p>
          <a:p>
            <a:pPr lvl="1"/>
            <a:r>
              <a:t>Texte niveau 2</a:t>
            </a:r>
          </a:p>
          <a:p>
            <a:pPr lvl="2"/>
            <a:r>
              <a:t>Texte niveau 3</a:t>
            </a:r>
          </a:p>
          <a:p>
            <a:pPr lvl="3"/>
            <a:r>
              <a:t>Texte niveau 4</a:t>
            </a:r>
          </a:p>
          <a:p>
            <a:pPr lvl="4"/>
            <a:r>
              <a:t>Texte niveau 5</a:t>
            </a:r>
          </a:p>
        </p:txBody>
      </p:sp>
      <p:pic>
        <p:nvPicPr>
          <p:cNvPr id="16" name="Image 5" descr="Image 5"/>
          <p:cNvPicPr>
            <a:picLocks noChangeAspect="1"/>
          </p:cNvPicPr>
          <p:nvPr/>
        </p:nvPicPr>
        <p:blipFill>
          <a:blip r:embed="rId2"/>
          <a:srcRect l="33585"/>
          <a:stretch>
            <a:fillRect/>
          </a:stretch>
        </p:blipFill>
        <p:spPr>
          <a:xfrm>
            <a:off x="0" y="404664"/>
            <a:ext cx="9144000" cy="847345"/>
          </a:xfrm>
          <a:prstGeom prst="rect">
            <a:avLst/>
          </a:prstGeom>
          <a:ln w="12700">
            <a:miter lim="400000"/>
          </a:ln>
        </p:spPr>
      </p:pic>
      <p:sp>
        <p:nvSpPr>
          <p:cNvPr id="17" name="TextBox 2"/>
          <p:cNvSpPr/>
          <p:nvPr/>
        </p:nvSpPr>
        <p:spPr>
          <a:xfrm>
            <a:off x="0" y="404664"/>
            <a:ext cx="9144000" cy="847346"/>
          </a:xfrm>
          <a:prstGeom prst="rect">
            <a:avLst/>
          </a:prstGeom>
          <a:gradFill>
            <a:gsLst>
              <a:gs pos="16000">
                <a:srgbClr val="F6FAFC"/>
              </a:gs>
              <a:gs pos="100000">
                <a:srgbClr val="950300"/>
              </a:gs>
            </a:gsLst>
            <a:lin ang="21594000"/>
          </a:gradFill>
          <a:ln w="12700">
            <a:miter lim="400000"/>
          </a:ln>
        </p:spPr>
        <p:txBody>
          <a:bodyPr lIns="45718" tIns="45718" rIns="45718" bIns="45718"/>
          <a:lstStyle/>
          <a:p>
            <a:pPr>
              <a:defRPr>
                <a:latin typeface="Arial"/>
                <a:ea typeface="Arial"/>
                <a:cs typeface="Arial"/>
                <a:sym typeface="Arial"/>
              </a:defRPr>
            </a:pPr>
            <a:endParaRPr/>
          </a:p>
        </p:txBody>
      </p:sp>
      <p:sp>
        <p:nvSpPr>
          <p:cNvPr id="18" name="Connecteur droit 11"/>
          <p:cNvSpPr/>
          <p:nvPr/>
        </p:nvSpPr>
        <p:spPr>
          <a:xfrm flipH="1">
            <a:off x="7516018" y="6412708"/>
            <a:ext cx="1590" cy="365128"/>
          </a:xfrm>
          <a:prstGeom prst="line">
            <a:avLst/>
          </a:prstGeom>
          <a:ln w="6350">
            <a:solidFill>
              <a:srgbClr val="000000">
                <a:alpha val="70000"/>
              </a:srgbClr>
            </a:solidFill>
          </a:ln>
          <a:effectLst>
            <a:outerShdw blurRad="38100" dist="20000" dir="5400000" rotWithShape="0">
              <a:srgbClr val="000000">
                <a:alpha val="38000"/>
              </a:srgbClr>
            </a:outerShdw>
          </a:effectLst>
        </p:spPr>
        <p:txBody>
          <a:bodyPr lIns="45718" tIns="45718" rIns="45718" bIns="45718"/>
          <a:lstStyle/>
          <a:p>
            <a:endParaRPr/>
          </a:p>
        </p:txBody>
      </p:sp>
      <p:sp>
        <p:nvSpPr>
          <p:cNvPr id="19" name="Connecteur droit 8"/>
          <p:cNvSpPr/>
          <p:nvPr/>
        </p:nvSpPr>
        <p:spPr>
          <a:xfrm>
            <a:off x="457199" y="6311850"/>
            <a:ext cx="8686803" cy="1590"/>
          </a:xfrm>
          <a:prstGeom prst="line">
            <a:avLst/>
          </a:prstGeom>
          <a:ln>
            <a:solidFill>
              <a:srgbClr val="00336F"/>
            </a:solidFill>
          </a:ln>
        </p:spPr>
        <p:txBody>
          <a:bodyPr lIns="45718" tIns="45718" rIns="45718" bIns="45718"/>
          <a:lstStyle/>
          <a:p>
            <a:endParaRPr/>
          </a:p>
        </p:txBody>
      </p:sp>
      <p:sp>
        <p:nvSpPr>
          <p:cNvPr id="20" name="Numéro de diapositive"/>
          <p:cNvSpPr txBox="1">
            <a:spLocks noGrp="1"/>
          </p:cNvSpPr>
          <p:nvPr>
            <p:ph type="sldNum" sz="quarter" idx="2"/>
          </p:nvPr>
        </p:nvSpPr>
        <p:spPr>
          <a:xfrm>
            <a:off x="7055489" y="6522847"/>
            <a:ext cx="223200" cy="243837"/>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re seul">
    <p:spTree>
      <p:nvGrpSpPr>
        <p:cNvPr id="1" name=""/>
        <p:cNvGrpSpPr/>
        <p:nvPr/>
      </p:nvGrpSpPr>
      <p:grpSpPr>
        <a:xfrm>
          <a:off x="0" y="0"/>
          <a:ext cx="0" cy="0"/>
          <a:chOff x="0" y="0"/>
          <a:chExt cx="0" cy="0"/>
        </a:xfrm>
      </p:grpSpPr>
      <p:sp>
        <p:nvSpPr>
          <p:cNvPr id="110" name="Texte du titre"/>
          <p:cNvSpPr txBox="1">
            <a:spLocks noGrp="1"/>
          </p:cNvSpPr>
          <p:nvPr>
            <p:ph type="title"/>
          </p:nvPr>
        </p:nvSpPr>
        <p:spPr>
          <a:prstGeom prst="rect">
            <a:avLst/>
          </a:prstGeom>
        </p:spPr>
        <p:txBody>
          <a:bodyPr/>
          <a:lstStyle/>
          <a:p>
            <a:r>
              <a:t>Texte du titre</a:t>
            </a:r>
          </a:p>
        </p:txBody>
      </p:sp>
      <p:sp>
        <p:nvSpPr>
          <p:cNvPr id="111"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Sans contenu">
    <p:spTree>
      <p:nvGrpSpPr>
        <p:cNvPr id="1" name=""/>
        <p:cNvGrpSpPr/>
        <p:nvPr/>
      </p:nvGrpSpPr>
      <p:grpSpPr>
        <a:xfrm>
          <a:off x="0" y="0"/>
          <a:ext cx="0" cy="0"/>
          <a:chOff x="0" y="0"/>
          <a:chExt cx="0" cy="0"/>
        </a:xfrm>
      </p:grpSpPr>
      <p:sp>
        <p:nvSpPr>
          <p:cNvPr id="118"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125" name="Texte du titre"/>
          <p:cNvSpPr txBox="1">
            <a:spLocks noGrp="1"/>
          </p:cNvSpPr>
          <p:nvPr>
            <p:ph type="title"/>
          </p:nvPr>
        </p:nvSpPr>
        <p:spPr>
          <a:prstGeom prst="rect">
            <a:avLst/>
          </a:prstGeom>
        </p:spPr>
        <p:txBody>
          <a:bodyPr lIns="0" tIns="0" rIns="0" bIns="0"/>
          <a:lstStyle>
            <a:lvl1pPr>
              <a:defRPr b="0">
                <a:solidFill>
                  <a:srgbClr val="000000"/>
                </a:solidFill>
                <a:latin typeface="Arial"/>
                <a:ea typeface="Arial"/>
                <a:cs typeface="Arial"/>
                <a:sym typeface="Arial"/>
              </a:defRPr>
            </a:lvl1pPr>
          </a:lstStyle>
          <a:p>
            <a:r>
              <a:t>Texte du titre</a:t>
            </a:r>
          </a:p>
        </p:txBody>
      </p:sp>
      <p:sp>
        <p:nvSpPr>
          <p:cNvPr id="126" name="Texte niveau 1…"/>
          <p:cNvSpPr txBox="1">
            <a:spLocks noGrp="1"/>
          </p:cNvSpPr>
          <p:nvPr>
            <p:ph type="body" idx="1"/>
          </p:nvPr>
        </p:nvSpPr>
        <p:spPr>
          <a:xfrm>
            <a:off x="457200" y="1124744"/>
            <a:ext cx="8218490" cy="5001420"/>
          </a:xfrm>
          <a:prstGeom prst="rect">
            <a:avLst/>
          </a:prstGeom>
        </p:spPr>
        <p:txBody>
          <a:bodyPr lIns="0" tIns="0" rIns="0" bIns="0"/>
          <a:lstStyle/>
          <a:p>
            <a:r>
              <a:t>Texte niveau 1</a:t>
            </a:r>
          </a:p>
          <a:p>
            <a:pPr lvl="1"/>
            <a:r>
              <a:t>Texte niveau 2</a:t>
            </a:r>
          </a:p>
          <a:p>
            <a:pPr lvl="2"/>
            <a:r>
              <a:t>Texte niveau 3</a:t>
            </a:r>
          </a:p>
          <a:p>
            <a:pPr lvl="3"/>
            <a:r>
              <a:t>Texte niveau 4</a:t>
            </a:r>
          </a:p>
          <a:p>
            <a:pPr lvl="4"/>
            <a:r>
              <a:t>Texte niveau 5</a:t>
            </a:r>
          </a:p>
        </p:txBody>
      </p:sp>
      <p:sp>
        <p:nvSpPr>
          <p:cNvPr id="127" name="Numéro de diapositive"/>
          <p:cNvSpPr txBox="1">
            <a:spLocks noGrp="1"/>
          </p:cNvSpPr>
          <p:nvPr>
            <p:ph type="sldNum" sz="quarter" idx="2"/>
          </p:nvPr>
        </p:nvSpPr>
        <p:spPr>
          <a:xfrm>
            <a:off x="7103328" y="6520061"/>
            <a:ext cx="175360" cy="148834"/>
          </a:xfrm>
          <a:prstGeom prst="rect">
            <a:avLst/>
          </a:prstGeom>
        </p:spPr>
        <p:txBody>
          <a:bodyPr lIns="0" tIns="0" rIns="0" bIns="0"/>
          <a:lstStyle>
            <a:lvl1pPr indent="22413">
              <a:lnSpc>
                <a:spcPts val="1200"/>
              </a:lnSpc>
              <a:defRPr spc="-4">
                <a:solidFill>
                  <a:srgbClr val="000000"/>
                </a:solidFill>
                <a:latin typeface="Arial"/>
                <a:ea typeface="Arial"/>
                <a:cs typeface="Arial"/>
                <a:sym typeface="Arial"/>
              </a:defRPr>
            </a:lvl1pPr>
          </a:lstStyle>
          <a:p>
            <a:fld id="{86CB4B4D-7CA3-9044-876B-883B54F8677D}" type="slidenum">
              <a:t>‹N°›</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Diapositive de titre">
    <p:spTree>
      <p:nvGrpSpPr>
        <p:cNvPr id="1" name=""/>
        <p:cNvGrpSpPr/>
        <p:nvPr/>
      </p:nvGrpSpPr>
      <p:grpSpPr>
        <a:xfrm>
          <a:off x="0" y="0"/>
          <a:ext cx="0" cy="0"/>
          <a:chOff x="0" y="0"/>
          <a:chExt cx="0" cy="0"/>
        </a:xfrm>
      </p:grpSpPr>
      <p:sp>
        <p:nvSpPr>
          <p:cNvPr id="134" name="Texte du titre"/>
          <p:cNvSpPr txBox="1">
            <a:spLocks noGrp="1"/>
          </p:cNvSpPr>
          <p:nvPr>
            <p:ph type="title"/>
          </p:nvPr>
        </p:nvSpPr>
        <p:spPr>
          <a:xfrm>
            <a:off x="1188001" y="2106614"/>
            <a:ext cx="7276629" cy="1487490"/>
          </a:xfrm>
          <a:prstGeom prst="rect">
            <a:avLst/>
          </a:prstGeom>
        </p:spPr>
        <p:txBody>
          <a:bodyPr lIns="0" tIns="0" rIns="0" bIns="0" anchor="b"/>
          <a:lstStyle>
            <a:lvl1pPr defTabSz="342900">
              <a:defRPr sz="2400"/>
            </a:lvl1pPr>
          </a:lstStyle>
          <a:p>
            <a:r>
              <a:t>Texte du titre</a:t>
            </a:r>
          </a:p>
        </p:txBody>
      </p:sp>
      <p:sp>
        <p:nvSpPr>
          <p:cNvPr id="135" name="Texte niveau 1…"/>
          <p:cNvSpPr txBox="1">
            <a:spLocks noGrp="1"/>
          </p:cNvSpPr>
          <p:nvPr>
            <p:ph type="body" sz="half" idx="1"/>
          </p:nvPr>
        </p:nvSpPr>
        <p:spPr>
          <a:xfrm>
            <a:off x="1188001" y="3638550"/>
            <a:ext cx="7276629" cy="1778000"/>
          </a:xfrm>
          <a:prstGeom prst="rect">
            <a:avLst/>
          </a:prstGeom>
        </p:spPr>
        <p:txBody>
          <a:bodyPr lIns="0" tIns="0" rIns="0" bIns="0"/>
          <a:lstStyle>
            <a:lvl1pPr marL="0" indent="0" defTabSz="342900">
              <a:spcBef>
                <a:spcPts val="200"/>
              </a:spcBef>
              <a:buClrTx/>
              <a:buSzTx/>
              <a:buFontTx/>
              <a:buNone/>
              <a:defRPr sz="1500">
                <a:solidFill>
                  <a:srgbClr val="00336F"/>
                </a:solidFill>
              </a:defRPr>
            </a:lvl1pPr>
            <a:lvl2pPr marL="356637" indent="-156612" defTabSz="342900">
              <a:spcBef>
                <a:spcPts val="200"/>
              </a:spcBef>
              <a:buClrTx/>
              <a:buFontTx/>
              <a:defRPr sz="1500">
                <a:solidFill>
                  <a:srgbClr val="00336F"/>
                </a:solidFill>
              </a:defRPr>
            </a:lvl2pPr>
            <a:lvl3pPr marL="638770" indent="-169662" defTabSz="342900">
              <a:spcBef>
                <a:spcPts val="200"/>
              </a:spcBef>
              <a:buClrTx/>
              <a:buFontTx/>
              <a:defRPr sz="1500">
                <a:solidFill>
                  <a:srgbClr val="00336F"/>
                </a:solidFill>
              </a:defRPr>
            </a:lvl3pPr>
            <a:lvl4pPr marL="839391" indent="-160735" defTabSz="342900">
              <a:spcBef>
                <a:spcPts val="200"/>
              </a:spcBef>
              <a:buClrTx/>
              <a:buFontTx/>
              <a:defRPr sz="1500">
                <a:solidFill>
                  <a:srgbClr val="00336F"/>
                </a:solidFill>
              </a:defRPr>
            </a:lvl4pPr>
            <a:lvl5pPr defTabSz="342900">
              <a:spcBef>
                <a:spcPts val="200"/>
              </a:spcBef>
              <a:buClrTx/>
              <a:buFontTx/>
              <a:defRPr sz="1500">
                <a:solidFill>
                  <a:srgbClr val="00336F"/>
                </a:solidFill>
              </a:defRPr>
            </a:lvl5pPr>
          </a:lstStyle>
          <a:p>
            <a:r>
              <a:t>Texte niveau 1</a:t>
            </a:r>
          </a:p>
          <a:p>
            <a:pPr lvl="1"/>
            <a:r>
              <a:t>Texte niveau 2</a:t>
            </a:r>
          </a:p>
          <a:p>
            <a:pPr lvl="2"/>
            <a:r>
              <a:t>Texte niveau 3</a:t>
            </a:r>
          </a:p>
          <a:p>
            <a:pPr lvl="3"/>
            <a:r>
              <a:t>Texte niveau 4</a:t>
            </a:r>
          </a:p>
          <a:p>
            <a:pPr lvl="4"/>
            <a:r>
              <a:t>Texte niveau 5</a:t>
            </a:r>
          </a:p>
        </p:txBody>
      </p:sp>
      <p:pic>
        <p:nvPicPr>
          <p:cNvPr id="136" name="Image 5" descr="Image 5"/>
          <p:cNvPicPr>
            <a:picLocks noChangeAspect="1"/>
          </p:cNvPicPr>
          <p:nvPr/>
        </p:nvPicPr>
        <p:blipFill>
          <a:blip r:embed="rId2"/>
          <a:srcRect l="33585"/>
          <a:stretch>
            <a:fillRect/>
          </a:stretch>
        </p:blipFill>
        <p:spPr>
          <a:xfrm>
            <a:off x="0" y="404664"/>
            <a:ext cx="9144000" cy="847345"/>
          </a:xfrm>
          <a:prstGeom prst="rect">
            <a:avLst/>
          </a:prstGeom>
          <a:ln w="12700">
            <a:miter lim="400000"/>
          </a:ln>
        </p:spPr>
      </p:pic>
      <p:sp>
        <p:nvSpPr>
          <p:cNvPr id="137" name="TextBox 2"/>
          <p:cNvSpPr/>
          <p:nvPr/>
        </p:nvSpPr>
        <p:spPr>
          <a:xfrm>
            <a:off x="0" y="404664"/>
            <a:ext cx="9144000" cy="300085"/>
          </a:xfrm>
          <a:prstGeom prst="rect">
            <a:avLst/>
          </a:prstGeom>
          <a:gradFill>
            <a:gsLst>
              <a:gs pos="16000">
                <a:srgbClr val="F6FAFC"/>
              </a:gs>
              <a:gs pos="100000">
                <a:srgbClr val="00336F"/>
              </a:gs>
            </a:gsLst>
            <a:lin ang="21594000"/>
          </a:gradFill>
          <a:ln w="12700">
            <a:miter lim="400000"/>
          </a:ln>
        </p:spPr>
        <p:txBody>
          <a:bodyPr lIns="45718" tIns="45718" rIns="45718" bIns="45718"/>
          <a:lstStyle/>
          <a:p>
            <a:pPr>
              <a:defRPr sz="1300">
                <a:latin typeface="Arial"/>
                <a:ea typeface="Arial"/>
                <a:cs typeface="Arial"/>
                <a:sym typeface="Arial"/>
              </a:defRPr>
            </a:pPr>
            <a:endParaRPr/>
          </a:p>
        </p:txBody>
      </p:sp>
      <p:sp>
        <p:nvSpPr>
          <p:cNvPr id="138" name="Connecteur droit 11"/>
          <p:cNvSpPr/>
          <p:nvPr/>
        </p:nvSpPr>
        <p:spPr>
          <a:xfrm flipH="1">
            <a:off x="7516021" y="6412710"/>
            <a:ext cx="1590" cy="365128"/>
          </a:xfrm>
          <a:prstGeom prst="line">
            <a:avLst/>
          </a:prstGeom>
          <a:ln w="6350">
            <a:solidFill>
              <a:srgbClr val="000000">
                <a:alpha val="70000"/>
              </a:srgbClr>
            </a:solidFill>
          </a:ln>
          <a:effectLst>
            <a:outerShdw blurRad="38100" dist="20000" dir="5400000" rotWithShape="0">
              <a:srgbClr val="000000">
                <a:alpha val="38000"/>
              </a:srgbClr>
            </a:outerShdw>
          </a:effectLst>
        </p:spPr>
        <p:txBody>
          <a:bodyPr lIns="45718" tIns="45718" rIns="45718" bIns="45718"/>
          <a:lstStyle/>
          <a:p>
            <a:endParaRPr/>
          </a:p>
        </p:txBody>
      </p:sp>
      <p:sp>
        <p:nvSpPr>
          <p:cNvPr id="139" name="Connecteur droit 8"/>
          <p:cNvSpPr/>
          <p:nvPr/>
        </p:nvSpPr>
        <p:spPr>
          <a:xfrm>
            <a:off x="457199" y="6311850"/>
            <a:ext cx="8686803" cy="1590"/>
          </a:xfrm>
          <a:prstGeom prst="line">
            <a:avLst/>
          </a:prstGeom>
          <a:ln>
            <a:solidFill>
              <a:srgbClr val="00336F"/>
            </a:solidFill>
          </a:ln>
        </p:spPr>
        <p:txBody>
          <a:bodyPr lIns="45718" tIns="45718" rIns="45718" bIns="45718"/>
          <a:lstStyle/>
          <a:p>
            <a:endParaRPr/>
          </a:p>
        </p:txBody>
      </p:sp>
      <p:sp>
        <p:nvSpPr>
          <p:cNvPr id="140" name="Numéro de diapositive"/>
          <p:cNvSpPr txBox="1">
            <a:spLocks noGrp="1"/>
          </p:cNvSpPr>
          <p:nvPr>
            <p:ph type="sldNum" sz="quarter" idx="2"/>
          </p:nvPr>
        </p:nvSpPr>
        <p:spPr>
          <a:xfrm>
            <a:off x="7091209" y="6548249"/>
            <a:ext cx="187480" cy="193037"/>
          </a:xfrm>
          <a:prstGeom prst="rect">
            <a:avLst/>
          </a:prstGeom>
        </p:spPr>
        <p:txBody>
          <a:bodyPr/>
          <a:lstStyle>
            <a:lvl1pPr>
              <a:defRPr sz="700"/>
            </a:lvl1pPr>
          </a:lstStyle>
          <a:p>
            <a:fld id="{86CB4B4D-7CA3-9044-876B-883B54F8677D}" type="slidenum">
              <a:t>‹N°›</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re et contenu">
    <p:spTree>
      <p:nvGrpSpPr>
        <p:cNvPr id="1" name=""/>
        <p:cNvGrpSpPr/>
        <p:nvPr/>
      </p:nvGrpSpPr>
      <p:grpSpPr>
        <a:xfrm>
          <a:off x="0" y="0"/>
          <a:ext cx="0" cy="0"/>
          <a:chOff x="0" y="0"/>
          <a:chExt cx="0" cy="0"/>
        </a:xfrm>
      </p:grpSpPr>
      <p:sp>
        <p:nvSpPr>
          <p:cNvPr id="147" name="Texte du titre"/>
          <p:cNvSpPr txBox="1">
            <a:spLocks noGrp="1"/>
          </p:cNvSpPr>
          <p:nvPr>
            <p:ph type="title"/>
          </p:nvPr>
        </p:nvSpPr>
        <p:spPr>
          <a:prstGeom prst="rect">
            <a:avLst/>
          </a:prstGeom>
        </p:spPr>
        <p:txBody>
          <a:bodyPr/>
          <a:lstStyle>
            <a:lvl1pPr defTabSz="342900">
              <a:defRPr sz="1600"/>
            </a:lvl1pPr>
          </a:lstStyle>
          <a:p>
            <a:r>
              <a:t>Texte du titre</a:t>
            </a:r>
          </a:p>
        </p:txBody>
      </p:sp>
      <p:sp>
        <p:nvSpPr>
          <p:cNvPr id="148" name="Texte niveau 1…"/>
          <p:cNvSpPr txBox="1">
            <a:spLocks noGrp="1"/>
          </p:cNvSpPr>
          <p:nvPr>
            <p:ph type="body" idx="1"/>
          </p:nvPr>
        </p:nvSpPr>
        <p:spPr>
          <a:xfrm>
            <a:off x="457200" y="1125540"/>
            <a:ext cx="8218800" cy="5040311"/>
          </a:xfrm>
          <a:prstGeom prst="rect">
            <a:avLst/>
          </a:prstGeom>
        </p:spPr>
        <p:txBody>
          <a:bodyPr/>
          <a:lstStyle>
            <a:lvl1pPr marL="214313" indent="-214313" defTabSz="342900">
              <a:spcBef>
                <a:spcPts val="200"/>
              </a:spcBef>
              <a:defRPr sz="1500"/>
            </a:lvl1pPr>
            <a:lvl2pPr marL="356637" indent="-156612" defTabSz="342900">
              <a:spcBef>
                <a:spcPts val="200"/>
              </a:spcBef>
              <a:defRPr sz="1500"/>
            </a:lvl2pPr>
            <a:lvl3pPr marL="638770" indent="-169662" defTabSz="342900">
              <a:spcBef>
                <a:spcPts val="200"/>
              </a:spcBef>
              <a:defRPr sz="1500"/>
            </a:lvl3pPr>
            <a:lvl4pPr marL="839391" indent="-160735" defTabSz="342900">
              <a:spcBef>
                <a:spcPts val="200"/>
              </a:spcBef>
              <a:defRPr sz="1500"/>
            </a:lvl4pPr>
            <a:lvl5pPr defTabSz="342900">
              <a:spcBef>
                <a:spcPts val="200"/>
              </a:spcBef>
              <a:defRPr sz="1500"/>
            </a:lvl5pPr>
          </a:lstStyle>
          <a:p>
            <a:r>
              <a:t>Texte niveau 1</a:t>
            </a:r>
          </a:p>
          <a:p>
            <a:pPr lvl="1"/>
            <a:r>
              <a:t>Texte niveau 2</a:t>
            </a:r>
          </a:p>
          <a:p>
            <a:pPr lvl="2"/>
            <a:r>
              <a:t>Texte niveau 3</a:t>
            </a:r>
          </a:p>
          <a:p>
            <a:pPr lvl="3"/>
            <a:r>
              <a:t>Texte niveau 4</a:t>
            </a:r>
          </a:p>
          <a:p>
            <a:pPr lvl="4"/>
            <a:r>
              <a:t>Texte niveau 5</a:t>
            </a:r>
          </a:p>
        </p:txBody>
      </p:sp>
      <p:sp>
        <p:nvSpPr>
          <p:cNvPr id="149" name="Numéro de diapositive"/>
          <p:cNvSpPr txBox="1">
            <a:spLocks noGrp="1"/>
          </p:cNvSpPr>
          <p:nvPr>
            <p:ph type="sldNum" sz="quarter" idx="2"/>
          </p:nvPr>
        </p:nvSpPr>
        <p:spPr>
          <a:xfrm>
            <a:off x="7091209" y="6497962"/>
            <a:ext cx="187480" cy="193037"/>
          </a:xfrm>
          <a:prstGeom prst="rect">
            <a:avLst/>
          </a:prstGeom>
        </p:spPr>
        <p:txBody>
          <a:bodyPr/>
          <a:lstStyle>
            <a:lvl1pPr>
              <a:defRPr sz="700"/>
            </a:lvl1pPr>
          </a:lstStyle>
          <a:p>
            <a:fld id="{86CB4B4D-7CA3-9044-876B-883B54F8677D}" type="slidenum">
              <a:t>‹N°›</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1_Titre et contenu">
    <p:spTree>
      <p:nvGrpSpPr>
        <p:cNvPr id="1" name=""/>
        <p:cNvGrpSpPr/>
        <p:nvPr/>
      </p:nvGrpSpPr>
      <p:grpSpPr>
        <a:xfrm>
          <a:off x="0" y="0"/>
          <a:ext cx="0" cy="0"/>
          <a:chOff x="0" y="0"/>
          <a:chExt cx="0" cy="0"/>
        </a:xfrm>
      </p:grpSpPr>
      <p:sp>
        <p:nvSpPr>
          <p:cNvPr id="156" name="Texte du titre"/>
          <p:cNvSpPr txBox="1">
            <a:spLocks noGrp="1"/>
          </p:cNvSpPr>
          <p:nvPr>
            <p:ph type="title"/>
          </p:nvPr>
        </p:nvSpPr>
        <p:spPr>
          <a:xfrm>
            <a:off x="457200" y="404664"/>
            <a:ext cx="8218800" cy="288035"/>
          </a:xfrm>
          <a:prstGeom prst="rect">
            <a:avLst/>
          </a:prstGeom>
        </p:spPr>
        <p:txBody>
          <a:bodyPr/>
          <a:lstStyle>
            <a:lvl1pPr defTabSz="342900">
              <a:defRPr sz="1000" cap="none"/>
            </a:lvl1pPr>
          </a:lstStyle>
          <a:p>
            <a:r>
              <a:t>Texte du titre</a:t>
            </a:r>
          </a:p>
        </p:txBody>
      </p:sp>
      <p:sp>
        <p:nvSpPr>
          <p:cNvPr id="157" name="Texte niveau 1…"/>
          <p:cNvSpPr txBox="1">
            <a:spLocks noGrp="1"/>
          </p:cNvSpPr>
          <p:nvPr>
            <p:ph type="body" idx="1"/>
          </p:nvPr>
        </p:nvSpPr>
        <p:spPr>
          <a:xfrm>
            <a:off x="457200" y="908720"/>
            <a:ext cx="8218800" cy="5257132"/>
          </a:xfrm>
          <a:prstGeom prst="rect">
            <a:avLst/>
          </a:prstGeom>
        </p:spPr>
        <p:txBody>
          <a:bodyPr/>
          <a:lstStyle>
            <a:lvl1pPr marL="214313" indent="-214313" defTabSz="342900">
              <a:spcBef>
                <a:spcPts val="200"/>
              </a:spcBef>
              <a:defRPr sz="1500"/>
            </a:lvl1pPr>
            <a:lvl2pPr marL="356637" indent="-156612" defTabSz="342900">
              <a:spcBef>
                <a:spcPts val="200"/>
              </a:spcBef>
              <a:defRPr sz="1500"/>
            </a:lvl2pPr>
            <a:lvl3pPr marL="638770" indent="-169662" defTabSz="342900">
              <a:spcBef>
                <a:spcPts val="200"/>
              </a:spcBef>
              <a:defRPr sz="1500"/>
            </a:lvl3pPr>
            <a:lvl4pPr marL="839391" indent="-160735" defTabSz="342900">
              <a:spcBef>
                <a:spcPts val="200"/>
              </a:spcBef>
              <a:defRPr sz="1500"/>
            </a:lvl4pPr>
            <a:lvl5pPr defTabSz="342900">
              <a:spcBef>
                <a:spcPts val="200"/>
              </a:spcBef>
              <a:defRPr sz="1500"/>
            </a:lvl5pPr>
          </a:lstStyle>
          <a:p>
            <a:r>
              <a:t>Texte niveau 1</a:t>
            </a:r>
          </a:p>
          <a:p>
            <a:pPr lvl="1"/>
            <a:r>
              <a:t>Texte niveau 2</a:t>
            </a:r>
          </a:p>
          <a:p>
            <a:pPr lvl="2"/>
            <a:r>
              <a:t>Texte niveau 3</a:t>
            </a:r>
          </a:p>
          <a:p>
            <a:pPr lvl="3"/>
            <a:r>
              <a:t>Texte niveau 4</a:t>
            </a:r>
          </a:p>
          <a:p>
            <a:pPr lvl="4"/>
            <a:r>
              <a:t>Texte niveau 5</a:t>
            </a:r>
          </a:p>
        </p:txBody>
      </p:sp>
      <p:sp>
        <p:nvSpPr>
          <p:cNvPr id="158" name="Espace réservé du texte 8"/>
          <p:cNvSpPr>
            <a:spLocks noGrp="1"/>
          </p:cNvSpPr>
          <p:nvPr>
            <p:ph type="body" sz="quarter" idx="13"/>
          </p:nvPr>
        </p:nvSpPr>
        <p:spPr>
          <a:xfrm>
            <a:off x="457199" y="116631"/>
            <a:ext cx="8218490" cy="216028"/>
          </a:xfrm>
          <a:prstGeom prst="rect">
            <a:avLst/>
          </a:prstGeom>
        </p:spPr>
        <p:txBody>
          <a:bodyPr/>
          <a:lstStyle/>
          <a:p>
            <a:pPr marL="134302" indent="-134302" defTabSz="214884">
              <a:spcBef>
                <a:spcPts val="100"/>
              </a:spcBef>
              <a:defRPr sz="939"/>
            </a:pPr>
            <a:endParaRPr/>
          </a:p>
        </p:txBody>
      </p:sp>
      <p:sp>
        <p:nvSpPr>
          <p:cNvPr id="159" name="Connecteur droit 11"/>
          <p:cNvSpPr/>
          <p:nvPr/>
        </p:nvSpPr>
        <p:spPr>
          <a:xfrm>
            <a:off x="395536" y="692694"/>
            <a:ext cx="8218801" cy="3"/>
          </a:xfrm>
          <a:prstGeom prst="line">
            <a:avLst/>
          </a:prstGeom>
          <a:ln w="25400">
            <a:solidFill>
              <a:srgbClr val="00336F"/>
            </a:solidFill>
          </a:ln>
          <a:effectLst>
            <a:outerShdw blurRad="38100" dist="20000" dir="5400000" rotWithShape="0">
              <a:srgbClr val="000000">
                <a:alpha val="38000"/>
              </a:srgbClr>
            </a:outerShdw>
          </a:effectLst>
        </p:spPr>
        <p:txBody>
          <a:bodyPr lIns="45718" tIns="45718" rIns="45718" bIns="45718"/>
          <a:lstStyle/>
          <a:p>
            <a:endParaRPr/>
          </a:p>
        </p:txBody>
      </p:sp>
      <p:sp>
        <p:nvSpPr>
          <p:cNvPr id="160" name="Numéro de diapositive"/>
          <p:cNvSpPr txBox="1">
            <a:spLocks noGrp="1"/>
          </p:cNvSpPr>
          <p:nvPr>
            <p:ph type="sldNum" sz="quarter" idx="2"/>
          </p:nvPr>
        </p:nvSpPr>
        <p:spPr>
          <a:xfrm>
            <a:off x="7091209" y="6497962"/>
            <a:ext cx="187480" cy="193037"/>
          </a:xfrm>
          <a:prstGeom prst="rect">
            <a:avLst/>
          </a:prstGeom>
        </p:spPr>
        <p:txBody>
          <a:bodyPr/>
          <a:lstStyle>
            <a:lvl1pPr>
              <a:defRPr sz="700"/>
            </a:lvl1pPr>
          </a:lstStyle>
          <a:p>
            <a:fld id="{86CB4B4D-7CA3-9044-876B-883B54F8677D}" type="slidenum">
              <a:t>‹N°›</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Diapositive de section">
    <p:spTree>
      <p:nvGrpSpPr>
        <p:cNvPr id="1" name=""/>
        <p:cNvGrpSpPr/>
        <p:nvPr/>
      </p:nvGrpSpPr>
      <p:grpSpPr>
        <a:xfrm>
          <a:off x="0" y="0"/>
          <a:ext cx="0" cy="0"/>
          <a:chOff x="0" y="0"/>
          <a:chExt cx="0" cy="0"/>
        </a:xfrm>
      </p:grpSpPr>
      <p:sp>
        <p:nvSpPr>
          <p:cNvPr id="167" name="Rectangle 6"/>
          <p:cNvSpPr/>
          <p:nvPr/>
        </p:nvSpPr>
        <p:spPr>
          <a:xfrm>
            <a:off x="8928000" y="0"/>
            <a:ext cx="216003" cy="6858000"/>
          </a:xfrm>
          <a:prstGeom prst="rect">
            <a:avLst/>
          </a:prstGeom>
          <a:solidFill>
            <a:srgbClr val="00336F"/>
          </a:solidFill>
          <a:ln>
            <a:solidFill>
              <a:srgbClr val="00336F"/>
            </a:solidFill>
          </a:ln>
        </p:spPr>
        <p:txBody>
          <a:bodyPr lIns="45718" tIns="45718" rIns="45718" bIns="45718" anchor="ctr"/>
          <a:lstStyle/>
          <a:p>
            <a:pPr algn="ctr">
              <a:defRPr sz="1300">
                <a:solidFill>
                  <a:srgbClr val="FFFFFF"/>
                </a:solidFill>
                <a:latin typeface="+mj-lt"/>
                <a:ea typeface="+mj-ea"/>
                <a:cs typeface="+mj-cs"/>
                <a:sym typeface="Helvetica"/>
              </a:defRPr>
            </a:pPr>
            <a:endParaRPr/>
          </a:p>
        </p:txBody>
      </p:sp>
      <p:sp>
        <p:nvSpPr>
          <p:cNvPr id="168" name="Texte du titre"/>
          <p:cNvSpPr txBox="1">
            <a:spLocks noGrp="1"/>
          </p:cNvSpPr>
          <p:nvPr>
            <p:ph type="title"/>
          </p:nvPr>
        </p:nvSpPr>
        <p:spPr>
          <a:prstGeom prst="rect">
            <a:avLst/>
          </a:prstGeom>
        </p:spPr>
        <p:txBody>
          <a:bodyPr/>
          <a:lstStyle>
            <a:lvl1pPr defTabSz="342900">
              <a:defRPr sz="1600"/>
            </a:lvl1pPr>
          </a:lstStyle>
          <a:p>
            <a:r>
              <a:t>Texte du titre</a:t>
            </a:r>
          </a:p>
        </p:txBody>
      </p:sp>
      <p:sp>
        <p:nvSpPr>
          <p:cNvPr id="169" name="Numéro de diapositive"/>
          <p:cNvSpPr txBox="1">
            <a:spLocks noGrp="1"/>
          </p:cNvSpPr>
          <p:nvPr>
            <p:ph type="sldNum" sz="quarter" idx="2"/>
          </p:nvPr>
        </p:nvSpPr>
        <p:spPr>
          <a:xfrm>
            <a:off x="7091209" y="6497962"/>
            <a:ext cx="187480" cy="193037"/>
          </a:xfrm>
          <a:prstGeom prst="rect">
            <a:avLst/>
          </a:prstGeom>
        </p:spPr>
        <p:txBody>
          <a:bodyPr/>
          <a:lstStyle>
            <a:lvl1pPr>
              <a:defRPr sz="700"/>
            </a:lvl1pPr>
          </a:lstStyle>
          <a:p>
            <a:fld id="{86CB4B4D-7CA3-9044-876B-883B54F8677D}" type="slidenum">
              <a:t>‹N°›</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Deux contenus">
    <p:spTree>
      <p:nvGrpSpPr>
        <p:cNvPr id="1" name=""/>
        <p:cNvGrpSpPr/>
        <p:nvPr/>
      </p:nvGrpSpPr>
      <p:grpSpPr>
        <a:xfrm>
          <a:off x="0" y="0"/>
          <a:ext cx="0" cy="0"/>
          <a:chOff x="0" y="0"/>
          <a:chExt cx="0" cy="0"/>
        </a:xfrm>
      </p:grpSpPr>
      <p:sp>
        <p:nvSpPr>
          <p:cNvPr id="176" name="Texte du titre"/>
          <p:cNvSpPr txBox="1">
            <a:spLocks noGrp="1"/>
          </p:cNvSpPr>
          <p:nvPr>
            <p:ph type="title"/>
          </p:nvPr>
        </p:nvSpPr>
        <p:spPr>
          <a:prstGeom prst="rect">
            <a:avLst/>
          </a:prstGeom>
        </p:spPr>
        <p:txBody>
          <a:bodyPr/>
          <a:lstStyle>
            <a:lvl1pPr defTabSz="342900">
              <a:defRPr sz="1600"/>
            </a:lvl1pPr>
          </a:lstStyle>
          <a:p>
            <a:r>
              <a:t>Texte du titre</a:t>
            </a:r>
          </a:p>
        </p:txBody>
      </p:sp>
      <p:sp>
        <p:nvSpPr>
          <p:cNvPr id="177" name="Texte niveau 1…"/>
          <p:cNvSpPr txBox="1">
            <a:spLocks noGrp="1"/>
          </p:cNvSpPr>
          <p:nvPr>
            <p:ph type="body" sz="half" idx="1"/>
          </p:nvPr>
        </p:nvSpPr>
        <p:spPr>
          <a:xfrm>
            <a:off x="457200" y="1125537"/>
            <a:ext cx="4038600" cy="5000627"/>
          </a:xfrm>
          <a:prstGeom prst="rect">
            <a:avLst/>
          </a:prstGeom>
        </p:spPr>
        <p:txBody>
          <a:bodyPr/>
          <a:lstStyle>
            <a:lvl1pPr marL="214313" indent="-214313" defTabSz="342900">
              <a:spcBef>
                <a:spcPts val="200"/>
              </a:spcBef>
              <a:defRPr sz="1200"/>
            </a:lvl1pPr>
            <a:lvl2pPr marL="362902" indent="-162877" defTabSz="342900">
              <a:spcBef>
                <a:spcPts val="200"/>
              </a:spcBef>
              <a:defRPr sz="1200"/>
            </a:lvl2pPr>
            <a:lvl3pPr marL="650081" indent="-180973" defTabSz="342900">
              <a:spcBef>
                <a:spcPts val="200"/>
              </a:spcBef>
              <a:defRPr sz="1200"/>
            </a:lvl3pPr>
            <a:lvl4pPr marL="850104" indent="-171450" defTabSz="342900">
              <a:spcBef>
                <a:spcPts val="200"/>
              </a:spcBef>
              <a:defRPr sz="1200"/>
            </a:lvl4pPr>
            <a:lvl5pPr defTabSz="342900">
              <a:spcBef>
                <a:spcPts val="200"/>
              </a:spcBef>
              <a:defRPr sz="1200"/>
            </a:lvl5pPr>
          </a:lstStyle>
          <a:p>
            <a:r>
              <a:t>Texte niveau 1</a:t>
            </a:r>
          </a:p>
          <a:p>
            <a:pPr lvl="1"/>
            <a:r>
              <a:t>Texte niveau 2</a:t>
            </a:r>
          </a:p>
          <a:p>
            <a:pPr lvl="2"/>
            <a:r>
              <a:t>Texte niveau 3</a:t>
            </a:r>
          </a:p>
          <a:p>
            <a:pPr lvl="3"/>
            <a:r>
              <a:t>Texte niveau 4</a:t>
            </a:r>
          </a:p>
          <a:p>
            <a:pPr lvl="4"/>
            <a:r>
              <a:t>Texte niveau 5</a:t>
            </a:r>
          </a:p>
        </p:txBody>
      </p:sp>
      <p:sp>
        <p:nvSpPr>
          <p:cNvPr id="178" name="Numéro de diapositive"/>
          <p:cNvSpPr txBox="1">
            <a:spLocks noGrp="1"/>
          </p:cNvSpPr>
          <p:nvPr>
            <p:ph type="sldNum" sz="quarter" idx="2"/>
          </p:nvPr>
        </p:nvSpPr>
        <p:spPr>
          <a:xfrm>
            <a:off x="7091209" y="6497962"/>
            <a:ext cx="187480" cy="193037"/>
          </a:xfrm>
          <a:prstGeom prst="rect">
            <a:avLst/>
          </a:prstGeom>
        </p:spPr>
        <p:txBody>
          <a:bodyPr/>
          <a:lstStyle>
            <a:lvl1pPr>
              <a:defRPr sz="700"/>
            </a:lvl1pPr>
          </a:lstStyle>
          <a:p>
            <a:fld id="{86CB4B4D-7CA3-9044-876B-883B54F8677D}" type="slidenum">
              <a:t>‹N°›</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Graphique barres">
    <p:spTree>
      <p:nvGrpSpPr>
        <p:cNvPr id="1" name=""/>
        <p:cNvGrpSpPr/>
        <p:nvPr/>
      </p:nvGrpSpPr>
      <p:grpSpPr>
        <a:xfrm>
          <a:off x="0" y="0"/>
          <a:ext cx="0" cy="0"/>
          <a:chOff x="0" y="0"/>
          <a:chExt cx="0" cy="0"/>
        </a:xfrm>
      </p:grpSpPr>
      <p:sp>
        <p:nvSpPr>
          <p:cNvPr id="185" name="Texte du titre"/>
          <p:cNvSpPr txBox="1">
            <a:spLocks noGrp="1"/>
          </p:cNvSpPr>
          <p:nvPr>
            <p:ph type="title"/>
          </p:nvPr>
        </p:nvSpPr>
        <p:spPr>
          <a:prstGeom prst="rect">
            <a:avLst/>
          </a:prstGeom>
        </p:spPr>
        <p:txBody>
          <a:bodyPr/>
          <a:lstStyle>
            <a:lvl1pPr defTabSz="342900">
              <a:defRPr sz="1600"/>
            </a:lvl1pPr>
          </a:lstStyle>
          <a:p>
            <a:r>
              <a:t>Texte du titre</a:t>
            </a:r>
          </a:p>
        </p:txBody>
      </p:sp>
      <p:sp>
        <p:nvSpPr>
          <p:cNvPr id="186" name="Texte niveau 1…"/>
          <p:cNvSpPr txBox="1">
            <a:spLocks noGrp="1"/>
          </p:cNvSpPr>
          <p:nvPr>
            <p:ph type="body" idx="1"/>
          </p:nvPr>
        </p:nvSpPr>
        <p:spPr>
          <a:xfrm>
            <a:off x="457200" y="1695599"/>
            <a:ext cx="8218800" cy="4284003"/>
          </a:xfrm>
          <a:prstGeom prst="rect">
            <a:avLst/>
          </a:prstGeom>
        </p:spPr>
        <p:txBody>
          <a:bodyPr/>
          <a:lstStyle>
            <a:lvl1pPr marL="214313" indent="-214313" defTabSz="342900">
              <a:spcBef>
                <a:spcPts val="200"/>
              </a:spcBef>
              <a:defRPr sz="1500"/>
            </a:lvl1pPr>
            <a:lvl2pPr marL="356637" indent="-156612" defTabSz="342900">
              <a:spcBef>
                <a:spcPts val="200"/>
              </a:spcBef>
              <a:defRPr sz="1500"/>
            </a:lvl2pPr>
            <a:lvl3pPr marL="638770" indent="-169662" defTabSz="342900">
              <a:spcBef>
                <a:spcPts val="200"/>
              </a:spcBef>
              <a:defRPr sz="1500"/>
            </a:lvl3pPr>
            <a:lvl4pPr marL="839391" indent="-160735" defTabSz="342900">
              <a:spcBef>
                <a:spcPts val="200"/>
              </a:spcBef>
              <a:defRPr sz="1500"/>
            </a:lvl4pPr>
            <a:lvl5pPr defTabSz="342900">
              <a:spcBef>
                <a:spcPts val="200"/>
              </a:spcBef>
              <a:defRPr sz="1500"/>
            </a:lvl5pPr>
          </a:lstStyle>
          <a:p>
            <a:r>
              <a:t>Texte niveau 1</a:t>
            </a:r>
          </a:p>
          <a:p>
            <a:pPr lvl="1"/>
            <a:r>
              <a:t>Texte niveau 2</a:t>
            </a:r>
          </a:p>
          <a:p>
            <a:pPr lvl="2"/>
            <a:r>
              <a:t>Texte niveau 3</a:t>
            </a:r>
          </a:p>
          <a:p>
            <a:pPr lvl="3"/>
            <a:r>
              <a:t>Texte niveau 4</a:t>
            </a:r>
          </a:p>
          <a:p>
            <a:pPr lvl="4"/>
            <a:r>
              <a:t>Texte niveau 5</a:t>
            </a:r>
          </a:p>
        </p:txBody>
      </p:sp>
      <p:sp>
        <p:nvSpPr>
          <p:cNvPr id="187" name="Espace réservé du texte 7"/>
          <p:cNvSpPr>
            <a:spLocks noGrp="1"/>
          </p:cNvSpPr>
          <p:nvPr>
            <p:ph type="body" sz="quarter" idx="13"/>
          </p:nvPr>
        </p:nvSpPr>
        <p:spPr>
          <a:xfrm>
            <a:off x="2267744" y="1418398"/>
            <a:ext cx="4608513" cy="277002"/>
          </a:xfrm>
          <a:prstGeom prst="rect">
            <a:avLst/>
          </a:prstGeom>
        </p:spPr>
        <p:txBody>
          <a:bodyPr/>
          <a:lstStyle/>
          <a:p>
            <a:pPr marL="188595" indent="-188595" defTabSz="301752">
              <a:spcBef>
                <a:spcPts val="100"/>
              </a:spcBef>
              <a:defRPr sz="1320"/>
            </a:pPr>
            <a:endParaRPr/>
          </a:p>
        </p:txBody>
      </p:sp>
      <p:sp>
        <p:nvSpPr>
          <p:cNvPr id="188" name="Espace réservé du texte 8"/>
          <p:cNvSpPr>
            <a:spLocks noGrp="1"/>
          </p:cNvSpPr>
          <p:nvPr>
            <p:ph type="body" sz="quarter" idx="14"/>
          </p:nvPr>
        </p:nvSpPr>
        <p:spPr>
          <a:xfrm>
            <a:off x="457200" y="6021387"/>
            <a:ext cx="3178179" cy="215903"/>
          </a:xfrm>
          <a:prstGeom prst="rect">
            <a:avLst/>
          </a:prstGeom>
        </p:spPr>
        <p:txBody>
          <a:bodyPr lIns="0" tIns="0" rIns="0" bIns="0"/>
          <a:lstStyle/>
          <a:p>
            <a:pPr marL="222884" indent="-222884" defTabSz="356615">
              <a:spcBef>
                <a:spcPts val="200"/>
              </a:spcBef>
              <a:defRPr sz="1560"/>
            </a:pPr>
            <a:endParaRPr/>
          </a:p>
        </p:txBody>
      </p:sp>
      <p:sp>
        <p:nvSpPr>
          <p:cNvPr id="189" name="Numéro de diapositive"/>
          <p:cNvSpPr txBox="1">
            <a:spLocks noGrp="1"/>
          </p:cNvSpPr>
          <p:nvPr>
            <p:ph type="sldNum" sz="quarter" idx="2"/>
          </p:nvPr>
        </p:nvSpPr>
        <p:spPr>
          <a:xfrm>
            <a:off x="7091209" y="6497962"/>
            <a:ext cx="187480" cy="193037"/>
          </a:xfrm>
          <a:prstGeom prst="rect">
            <a:avLst/>
          </a:prstGeom>
        </p:spPr>
        <p:txBody>
          <a:bodyPr/>
          <a:lstStyle>
            <a:lvl1pPr>
              <a:defRPr sz="700"/>
            </a:lvl1pPr>
          </a:lstStyle>
          <a:p>
            <a:fld id="{86CB4B4D-7CA3-9044-876B-883B54F8677D}" type="slidenum">
              <a:t>‹N°›</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Deux Graphiques barres">
    <p:spTree>
      <p:nvGrpSpPr>
        <p:cNvPr id="1" name=""/>
        <p:cNvGrpSpPr/>
        <p:nvPr/>
      </p:nvGrpSpPr>
      <p:grpSpPr>
        <a:xfrm>
          <a:off x="0" y="0"/>
          <a:ext cx="0" cy="0"/>
          <a:chOff x="0" y="0"/>
          <a:chExt cx="0" cy="0"/>
        </a:xfrm>
      </p:grpSpPr>
      <p:sp>
        <p:nvSpPr>
          <p:cNvPr id="196" name="Texte du titre"/>
          <p:cNvSpPr txBox="1">
            <a:spLocks noGrp="1"/>
          </p:cNvSpPr>
          <p:nvPr>
            <p:ph type="title"/>
          </p:nvPr>
        </p:nvSpPr>
        <p:spPr>
          <a:prstGeom prst="rect">
            <a:avLst/>
          </a:prstGeom>
        </p:spPr>
        <p:txBody>
          <a:bodyPr/>
          <a:lstStyle>
            <a:lvl1pPr defTabSz="342900">
              <a:defRPr sz="1600"/>
            </a:lvl1pPr>
          </a:lstStyle>
          <a:p>
            <a:r>
              <a:t>Texte du titre</a:t>
            </a:r>
          </a:p>
        </p:txBody>
      </p:sp>
      <p:sp>
        <p:nvSpPr>
          <p:cNvPr id="197" name="Texte niveau 1…"/>
          <p:cNvSpPr txBox="1">
            <a:spLocks noGrp="1"/>
          </p:cNvSpPr>
          <p:nvPr>
            <p:ph type="body" sz="half" idx="1"/>
          </p:nvPr>
        </p:nvSpPr>
        <p:spPr>
          <a:xfrm>
            <a:off x="457200" y="971999"/>
            <a:ext cx="8218800" cy="2484003"/>
          </a:xfrm>
          <a:prstGeom prst="rect">
            <a:avLst/>
          </a:prstGeom>
        </p:spPr>
        <p:txBody>
          <a:bodyPr/>
          <a:lstStyle>
            <a:lvl1pPr marL="214313" indent="-214313" defTabSz="342900">
              <a:spcBef>
                <a:spcPts val="200"/>
              </a:spcBef>
              <a:defRPr sz="1500"/>
            </a:lvl1pPr>
            <a:lvl2pPr marL="356637" indent="-156612" defTabSz="342900">
              <a:spcBef>
                <a:spcPts val="200"/>
              </a:spcBef>
              <a:defRPr sz="1500"/>
            </a:lvl2pPr>
            <a:lvl3pPr marL="638770" indent="-169662" defTabSz="342900">
              <a:spcBef>
                <a:spcPts val="200"/>
              </a:spcBef>
              <a:defRPr sz="1500"/>
            </a:lvl3pPr>
            <a:lvl4pPr marL="839391" indent="-160735" defTabSz="342900">
              <a:spcBef>
                <a:spcPts val="200"/>
              </a:spcBef>
              <a:defRPr sz="1500"/>
            </a:lvl4pPr>
            <a:lvl5pPr defTabSz="342900">
              <a:spcBef>
                <a:spcPts val="200"/>
              </a:spcBef>
              <a:defRPr sz="1500"/>
            </a:lvl5pPr>
          </a:lstStyle>
          <a:p>
            <a:r>
              <a:t>Texte niveau 1</a:t>
            </a:r>
          </a:p>
          <a:p>
            <a:pPr lvl="1"/>
            <a:r>
              <a:t>Texte niveau 2</a:t>
            </a:r>
          </a:p>
          <a:p>
            <a:pPr lvl="2"/>
            <a:r>
              <a:t>Texte niveau 3</a:t>
            </a:r>
          </a:p>
          <a:p>
            <a:pPr lvl="3"/>
            <a:r>
              <a:t>Texte niveau 4</a:t>
            </a:r>
          </a:p>
          <a:p>
            <a:pPr lvl="4"/>
            <a:r>
              <a:t>Texte niveau 5</a:t>
            </a:r>
          </a:p>
        </p:txBody>
      </p:sp>
      <p:sp>
        <p:nvSpPr>
          <p:cNvPr id="198" name="Espace réservé du texte 8"/>
          <p:cNvSpPr>
            <a:spLocks noGrp="1"/>
          </p:cNvSpPr>
          <p:nvPr>
            <p:ph type="body" sz="quarter" idx="13"/>
          </p:nvPr>
        </p:nvSpPr>
        <p:spPr>
          <a:xfrm>
            <a:off x="457200" y="6021387"/>
            <a:ext cx="3178179" cy="215903"/>
          </a:xfrm>
          <a:prstGeom prst="rect">
            <a:avLst/>
          </a:prstGeom>
        </p:spPr>
        <p:txBody>
          <a:bodyPr lIns="0" tIns="0" rIns="0" bIns="0"/>
          <a:lstStyle/>
          <a:p>
            <a:pPr marL="222884" indent="-222884" defTabSz="356615">
              <a:spcBef>
                <a:spcPts val="200"/>
              </a:spcBef>
              <a:defRPr sz="1560"/>
            </a:pPr>
            <a:endParaRPr/>
          </a:p>
        </p:txBody>
      </p:sp>
      <p:sp>
        <p:nvSpPr>
          <p:cNvPr id="199" name="Numéro de diapositive"/>
          <p:cNvSpPr txBox="1">
            <a:spLocks noGrp="1"/>
          </p:cNvSpPr>
          <p:nvPr>
            <p:ph type="sldNum" sz="quarter" idx="2"/>
          </p:nvPr>
        </p:nvSpPr>
        <p:spPr>
          <a:xfrm>
            <a:off x="7091209" y="6497962"/>
            <a:ext cx="187480" cy="193037"/>
          </a:xfrm>
          <a:prstGeom prst="rect">
            <a:avLst/>
          </a:prstGeom>
        </p:spPr>
        <p:txBody>
          <a:bodyPr/>
          <a:lstStyle>
            <a:lvl1pPr>
              <a:defRPr sz="700"/>
            </a:lvl1p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re et contenu">
    <p:spTree>
      <p:nvGrpSpPr>
        <p:cNvPr id="1" name=""/>
        <p:cNvGrpSpPr/>
        <p:nvPr/>
      </p:nvGrpSpPr>
      <p:grpSpPr>
        <a:xfrm>
          <a:off x="0" y="0"/>
          <a:ext cx="0" cy="0"/>
          <a:chOff x="0" y="0"/>
          <a:chExt cx="0" cy="0"/>
        </a:xfrm>
      </p:grpSpPr>
      <p:sp>
        <p:nvSpPr>
          <p:cNvPr id="27" name="Texte du titre"/>
          <p:cNvSpPr txBox="1">
            <a:spLocks noGrp="1"/>
          </p:cNvSpPr>
          <p:nvPr>
            <p:ph type="title"/>
          </p:nvPr>
        </p:nvSpPr>
        <p:spPr>
          <a:prstGeom prst="rect">
            <a:avLst/>
          </a:prstGeom>
        </p:spPr>
        <p:txBody>
          <a:bodyPr/>
          <a:lstStyle/>
          <a:p>
            <a:r>
              <a:t>Texte du titre</a:t>
            </a:r>
          </a:p>
        </p:txBody>
      </p:sp>
      <p:sp>
        <p:nvSpPr>
          <p:cNvPr id="28" name="Texte niveau 1…"/>
          <p:cNvSpPr txBox="1">
            <a:spLocks noGrp="1"/>
          </p:cNvSpPr>
          <p:nvPr>
            <p:ph type="body" idx="1"/>
          </p:nvPr>
        </p:nvSpPr>
        <p:spPr>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29"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Graphique anneau">
    <p:spTree>
      <p:nvGrpSpPr>
        <p:cNvPr id="1" name=""/>
        <p:cNvGrpSpPr/>
        <p:nvPr/>
      </p:nvGrpSpPr>
      <p:grpSpPr>
        <a:xfrm>
          <a:off x="0" y="0"/>
          <a:ext cx="0" cy="0"/>
          <a:chOff x="0" y="0"/>
          <a:chExt cx="0" cy="0"/>
        </a:xfrm>
      </p:grpSpPr>
      <p:sp>
        <p:nvSpPr>
          <p:cNvPr id="206" name="Texte du titre"/>
          <p:cNvSpPr txBox="1">
            <a:spLocks noGrp="1"/>
          </p:cNvSpPr>
          <p:nvPr>
            <p:ph type="title"/>
          </p:nvPr>
        </p:nvSpPr>
        <p:spPr>
          <a:prstGeom prst="rect">
            <a:avLst/>
          </a:prstGeom>
        </p:spPr>
        <p:txBody>
          <a:bodyPr/>
          <a:lstStyle>
            <a:lvl1pPr defTabSz="342900">
              <a:defRPr sz="1600"/>
            </a:lvl1pPr>
          </a:lstStyle>
          <a:p>
            <a:r>
              <a:t>Texte du titre</a:t>
            </a:r>
          </a:p>
        </p:txBody>
      </p:sp>
      <p:sp>
        <p:nvSpPr>
          <p:cNvPr id="207" name="Texte niveau 1…"/>
          <p:cNvSpPr txBox="1">
            <a:spLocks noGrp="1"/>
          </p:cNvSpPr>
          <p:nvPr>
            <p:ph type="body" idx="1"/>
          </p:nvPr>
        </p:nvSpPr>
        <p:spPr>
          <a:xfrm>
            <a:off x="457200" y="1767600"/>
            <a:ext cx="8218800" cy="4248003"/>
          </a:xfrm>
          <a:prstGeom prst="rect">
            <a:avLst/>
          </a:prstGeom>
        </p:spPr>
        <p:txBody>
          <a:bodyPr/>
          <a:lstStyle>
            <a:lvl1pPr marL="214313" indent="-214313" defTabSz="342900">
              <a:spcBef>
                <a:spcPts val="200"/>
              </a:spcBef>
              <a:defRPr sz="1500"/>
            </a:lvl1pPr>
            <a:lvl2pPr marL="356637" indent="-156612" defTabSz="342900">
              <a:spcBef>
                <a:spcPts val="200"/>
              </a:spcBef>
              <a:defRPr sz="1500"/>
            </a:lvl2pPr>
            <a:lvl3pPr marL="638770" indent="-169662" defTabSz="342900">
              <a:spcBef>
                <a:spcPts val="200"/>
              </a:spcBef>
              <a:defRPr sz="1500"/>
            </a:lvl3pPr>
            <a:lvl4pPr marL="839391" indent="-160735" defTabSz="342900">
              <a:spcBef>
                <a:spcPts val="200"/>
              </a:spcBef>
              <a:defRPr sz="1500"/>
            </a:lvl4pPr>
            <a:lvl5pPr defTabSz="342900">
              <a:spcBef>
                <a:spcPts val="200"/>
              </a:spcBef>
              <a:defRPr sz="1500"/>
            </a:lvl5pPr>
          </a:lstStyle>
          <a:p>
            <a:r>
              <a:t>Texte niveau 1</a:t>
            </a:r>
          </a:p>
          <a:p>
            <a:pPr lvl="1"/>
            <a:r>
              <a:t>Texte niveau 2</a:t>
            </a:r>
          </a:p>
          <a:p>
            <a:pPr lvl="2"/>
            <a:r>
              <a:t>Texte niveau 3</a:t>
            </a:r>
          </a:p>
          <a:p>
            <a:pPr lvl="3"/>
            <a:r>
              <a:t>Texte niveau 4</a:t>
            </a:r>
          </a:p>
          <a:p>
            <a:pPr lvl="4"/>
            <a:r>
              <a:t>Texte niveau 5</a:t>
            </a:r>
          </a:p>
        </p:txBody>
      </p:sp>
      <p:sp>
        <p:nvSpPr>
          <p:cNvPr id="208" name="Espace réservé du texte 7"/>
          <p:cNvSpPr>
            <a:spLocks noGrp="1"/>
          </p:cNvSpPr>
          <p:nvPr>
            <p:ph type="body" sz="quarter" idx="13"/>
          </p:nvPr>
        </p:nvSpPr>
        <p:spPr>
          <a:xfrm>
            <a:off x="2267744" y="1418398"/>
            <a:ext cx="4608513" cy="277002"/>
          </a:xfrm>
          <a:prstGeom prst="rect">
            <a:avLst/>
          </a:prstGeom>
        </p:spPr>
        <p:txBody>
          <a:bodyPr/>
          <a:lstStyle/>
          <a:p>
            <a:pPr marL="188595" indent="-188595" defTabSz="301752">
              <a:spcBef>
                <a:spcPts val="100"/>
              </a:spcBef>
              <a:defRPr sz="1320"/>
            </a:pPr>
            <a:endParaRPr/>
          </a:p>
        </p:txBody>
      </p:sp>
      <p:sp>
        <p:nvSpPr>
          <p:cNvPr id="209" name="Espace réservé du texte 8"/>
          <p:cNvSpPr>
            <a:spLocks noGrp="1"/>
          </p:cNvSpPr>
          <p:nvPr>
            <p:ph type="body" sz="quarter" idx="14"/>
          </p:nvPr>
        </p:nvSpPr>
        <p:spPr>
          <a:xfrm>
            <a:off x="457200" y="6021387"/>
            <a:ext cx="3178179" cy="215903"/>
          </a:xfrm>
          <a:prstGeom prst="rect">
            <a:avLst/>
          </a:prstGeom>
        </p:spPr>
        <p:txBody>
          <a:bodyPr lIns="0" tIns="0" rIns="0" bIns="0"/>
          <a:lstStyle/>
          <a:p>
            <a:pPr marL="222884" indent="-222884" defTabSz="356615">
              <a:spcBef>
                <a:spcPts val="200"/>
              </a:spcBef>
              <a:defRPr sz="1560"/>
            </a:pPr>
            <a:endParaRPr/>
          </a:p>
        </p:txBody>
      </p:sp>
      <p:sp>
        <p:nvSpPr>
          <p:cNvPr id="210" name="Numéro de diapositive"/>
          <p:cNvSpPr txBox="1">
            <a:spLocks noGrp="1"/>
          </p:cNvSpPr>
          <p:nvPr>
            <p:ph type="sldNum" sz="quarter" idx="2"/>
          </p:nvPr>
        </p:nvSpPr>
        <p:spPr>
          <a:xfrm>
            <a:off x="7091209" y="6497962"/>
            <a:ext cx="187480" cy="193037"/>
          </a:xfrm>
          <a:prstGeom prst="rect">
            <a:avLst/>
          </a:prstGeom>
        </p:spPr>
        <p:txBody>
          <a:bodyPr/>
          <a:lstStyle>
            <a:lvl1pPr>
              <a:defRPr sz="700"/>
            </a:lvl1pPr>
          </a:lstStyle>
          <a:p>
            <a:fld id="{86CB4B4D-7CA3-9044-876B-883B54F8677D}" type="slidenum">
              <a:t>‹N°›</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Tableau">
    <p:spTree>
      <p:nvGrpSpPr>
        <p:cNvPr id="1" name=""/>
        <p:cNvGrpSpPr/>
        <p:nvPr/>
      </p:nvGrpSpPr>
      <p:grpSpPr>
        <a:xfrm>
          <a:off x="0" y="0"/>
          <a:ext cx="0" cy="0"/>
          <a:chOff x="0" y="0"/>
          <a:chExt cx="0" cy="0"/>
        </a:xfrm>
      </p:grpSpPr>
      <p:sp>
        <p:nvSpPr>
          <p:cNvPr id="217" name="Texte du titre"/>
          <p:cNvSpPr txBox="1">
            <a:spLocks noGrp="1"/>
          </p:cNvSpPr>
          <p:nvPr>
            <p:ph type="title"/>
          </p:nvPr>
        </p:nvSpPr>
        <p:spPr>
          <a:prstGeom prst="rect">
            <a:avLst/>
          </a:prstGeom>
        </p:spPr>
        <p:txBody>
          <a:bodyPr/>
          <a:lstStyle>
            <a:lvl1pPr defTabSz="342900">
              <a:defRPr sz="1600"/>
            </a:lvl1pPr>
          </a:lstStyle>
          <a:p>
            <a:r>
              <a:t>Texte du titre</a:t>
            </a:r>
          </a:p>
        </p:txBody>
      </p:sp>
      <p:sp>
        <p:nvSpPr>
          <p:cNvPr id="218" name="Texte niveau 1…"/>
          <p:cNvSpPr txBox="1">
            <a:spLocks noGrp="1"/>
          </p:cNvSpPr>
          <p:nvPr>
            <p:ph type="body" idx="1"/>
          </p:nvPr>
        </p:nvSpPr>
        <p:spPr>
          <a:xfrm>
            <a:off x="457200" y="1125537"/>
            <a:ext cx="8218490" cy="4896002"/>
          </a:xfrm>
          <a:prstGeom prst="rect">
            <a:avLst/>
          </a:prstGeom>
        </p:spPr>
        <p:txBody>
          <a:bodyPr/>
          <a:lstStyle>
            <a:lvl1pPr marL="214313" indent="-214313" defTabSz="342900">
              <a:spcBef>
                <a:spcPts val="200"/>
              </a:spcBef>
              <a:defRPr sz="1500"/>
            </a:lvl1pPr>
            <a:lvl2pPr marL="356637" indent="-156612" defTabSz="342900">
              <a:spcBef>
                <a:spcPts val="200"/>
              </a:spcBef>
              <a:defRPr sz="1500"/>
            </a:lvl2pPr>
            <a:lvl3pPr marL="638770" indent="-169662" defTabSz="342900">
              <a:spcBef>
                <a:spcPts val="200"/>
              </a:spcBef>
              <a:defRPr sz="1500"/>
            </a:lvl3pPr>
            <a:lvl4pPr marL="839391" indent="-160735" defTabSz="342900">
              <a:spcBef>
                <a:spcPts val="200"/>
              </a:spcBef>
              <a:defRPr sz="1500"/>
            </a:lvl4pPr>
            <a:lvl5pPr defTabSz="342900">
              <a:spcBef>
                <a:spcPts val="200"/>
              </a:spcBef>
              <a:defRPr sz="1500"/>
            </a:lvl5pPr>
          </a:lstStyle>
          <a:p>
            <a:r>
              <a:t>Texte niveau 1</a:t>
            </a:r>
          </a:p>
          <a:p>
            <a:pPr lvl="1"/>
            <a:r>
              <a:t>Texte niveau 2</a:t>
            </a:r>
          </a:p>
          <a:p>
            <a:pPr lvl="2"/>
            <a:r>
              <a:t>Texte niveau 3</a:t>
            </a:r>
          </a:p>
          <a:p>
            <a:pPr lvl="3"/>
            <a:r>
              <a:t>Texte niveau 4</a:t>
            </a:r>
          </a:p>
          <a:p>
            <a:pPr lvl="4"/>
            <a:r>
              <a:t>Texte niveau 5</a:t>
            </a:r>
          </a:p>
        </p:txBody>
      </p:sp>
      <p:sp>
        <p:nvSpPr>
          <p:cNvPr id="219" name="Espace réservé du texte 8"/>
          <p:cNvSpPr>
            <a:spLocks noGrp="1"/>
          </p:cNvSpPr>
          <p:nvPr>
            <p:ph type="body" sz="quarter" idx="13"/>
          </p:nvPr>
        </p:nvSpPr>
        <p:spPr>
          <a:xfrm>
            <a:off x="457200" y="6021387"/>
            <a:ext cx="3178179" cy="215903"/>
          </a:xfrm>
          <a:prstGeom prst="rect">
            <a:avLst/>
          </a:prstGeom>
        </p:spPr>
        <p:txBody>
          <a:bodyPr lIns="0" tIns="0" rIns="0" bIns="0"/>
          <a:lstStyle/>
          <a:p>
            <a:pPr marL="222884" indent="-222884" defTabSz="356615">
              <a:spcBef>
                <a:spcPts val="200"/>
              </a:spcBef>
              <a:defRPr sz="1560"/>
            </a:pPr>
            <a:endParaRPr/>
          </a:p>
        </p:txBody>
      </p:sp>
      <p:sp>
        <p:nvSpPr>
          <p:cNvPr id="220" name="Numéro de diapositive"/>
          <p:cNvSpPr txBox="1">
            <a:spLocks noGrp="1"/>
          </p:cNvSpPr>
          <p:nvPr>
            <p:ph type="sldNum" sz="quarter" idx="2"/>
          </p:nvPr>
        </p:nvSpPr>
        <p:spPr>
          <a:xfrm>
            <a:off x="7091209" y="6497962"/>
            <a:ext cx="187480" cy="193037"/>
          </a:xfrm>
          <a:prstGeom prst="rect">
            <a:avLst/>
          </a:prstGeom>
        </p:spPr>
        <p:txBody>
          <a:bodyPr/>
          <a:lstStyle>
            <a:lvl1pPr>
              <a:defRPr sz="700"/>
            </a:lvl1pPr>
          </a:lstStyle>
          <a:p>
            <a:fld id="{86CB4B4D-7CA3-9044-876B-883B54F8677D}" type="slidenum">
              <a:t>‹N°›</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1_Titre seul">
    <p:spTree>
      <p:nvGrpSpPr>
        <p:cNvPr id="1" name=""/>
        <p:cNvGrpSpPr/>
        <p:nvPr/>
      </p:nvGrpSpPr>
      <p:grpSpPr>
        <a:xfrm>
          <a:off x="0" y="0"/>
          <a:ext cx="0" cy="0"/>
          <a:chOff x="0" y="0"/>
          <a:chExt cx="0" cy="0"/>
        </a:xfrm>
      </p:grpSpPr>
      <p:sp>
        <p:nvSpPr>
          <p:cNvPr id="227" name="Texte du titre"/>
          <p:cNvSpPr txBox="1">
            <a:spLocks noGrp="1"/>
          </p:cNvSpPr>
          <p:nvPr>
            <p:ph type="title"/>
          </p:nvPr>
        </p:nvSpPr>
        <p:spPr>
          <a:prstGeom prst="rect">
            <a:avLst/>
          </a:prstGeom>
        </p:spPr>
        <p:txBody>
          <a:bodyPr/>
          <a:lstStyle>
            <a:lvl1pPr defTabSz="342900">
              <a:defRPr sz="1600"/>
            </a:lvl1pPr>
          </a:lstStyle>
          <a:p>
            <a:r>
              <a:t>Texte du titre</a:t>
            </a:r>
          </a:p>
        </p:txBody>
      </p:sp>
      <p:sp>
        <p:nvSpPr>
          <p:cNvPr id="228" name="Numéro de diapositive"/>
          <p:cNvSpPr txBox="1">
            <a:spLocks noGrp="1"/>
          </p:cNvSpPr>
          <p:nvPr>
            <p:ph type="sldNum" sz="quarter" idx="2"/>
          </p:nvPr>
        </p:nvSpPr>
        <p:spPr>
          <a:xfrm>
            <a:off x="7091209" y="6497962"/>
            <a:ext cx="187480" cy="193037"/>
          </a:xfrm>
          <a:prstGeom prst="rect">
            <a:avLst/>
          </a:prstGeom>
        </p:spPr>
        <p:txBody>
          <a:bodyPr/>
          <a:lstStyle>
            <a:lvl1pPr>
              <a:defRPr sz="700"/>
            </a:lvl1pPr>
          </a:lstStyle>
          <a:p>
            <a:fld id="{86CB4B4D-7CA3-9044-876B-883B54F8677D}" type="slidenum">
              <a:t>‹N°›</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Sans contenu">
    <p:spTree>
      <p:nvGrpSpPr>
        <p:cNvPr id="1" name=""/>
        <p:cNvGrpSpPr/>
        <p:nvPr/>
      </p:nvGrpSpPr>
      <p:grpSpPr>
        <a:xfrm>
          <a:off x="0" y="0"/>
          <a:ext cx="0" cy="0"/>
          <a:chOff x="0" y="0"/>
          <a:chExt cx="0" cy="0"/>
        </a:xfrm>
      </p:grpSpPr>
      <p:sp>
        <p:nvSpPr>
          <p:cNvPr id="235" name="Numéro de diapositive"/>
          <p:cNvSpPr txBox="1">
            <a:spLocks noGrp="1"/>
          </p:cNvSpPr>
          <p:nvPr>
            <p:ph type="sldNum" sz="quarter" idx="2"/>
          </p:nvPr>
        </p:nvSpPr>
        <p:spPr>
          <a:xfrm>
            <a:off x="7091209" y="6497962"/>
            <a:ext cx="187480" cy="193037"/>
          </a:xfrm>
          <a:prstGeom prst="rect">
            <a:avLst/>
          </a:prstGeom>
        </p:spPr>
        <p:txBody>
          <a:bodyPr/>
          <a:lstStyle>
            <a:lvl1pPr>
              <a:defRPr sz="700"/>
            </a:lvl1pPr>
          </a:lstStyle>
          <a:p>
            <a:fld id="{86CB4B4D-7CA3-9044-876B-883B54F8677D}" type="slidenum">
              <a:t>‹N°›</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42" name="Texte du titre"/>
          <p:cNvSpPr txBox="1">
            <a:spLocks noGrp="1"/>
          </p:cNvSpPr>
          <p:nvPr>
            <p:ph type="title"/>
          </p:nvPr>
        </p:nvSpPr>
        <p:spPr>
          <a:prstGeom prst="rect">
            <a:avLst/>
          </a:prstGeom>
        </p:spPr>
        <p:txBody>
          <a:bodyPr lIns="0" tIns="0" rIns="0" bIns="0"/>
          <a:lstStyle>
            <a:lvl1pPr defTabSz="342900">
              <a:defRPr sz="1600" b="0">
                <a:solidFill>
                  <a:srgbClr val="000000"/>
                </a:solidFill>
                <a:latin typeface="Arial"/>
                <a:ea typeface="Arial"/>
                <a:cs typeface="Arial"/>
                <a:sym typeface="Arial"/>
              </a:defRPr>
            </a:lvl1pPr>
          </a:lstStyle>
          <a:p>
            <a:r>
              <a:t>Texte du titre</a:t>
            </a:r>
          </a:p>
        </p:txBody>
      </p:sp>
      <p:sp>
        <p:nvSpPr>
          <p:cNvPr id="243" name="Texte niveau 1…"/>
          <p:cNvSpPr txBox="1">
            <a:spLocks noGrp="1"/>
          </p:cNvSpPr>
          <p:nvPr>
            <p:ph type="body" idx="1"/>
          </p:nvPr>
        </p:nvSpPr>
        <p:spPr>
          <a:xfrm>
            <a:off x="457200" y="1124744"/>
            <a:ext cx="8218490" cy="5001420"/>
          </a:xfrm>
          <a:prstGeom prst="rect">
            <a:avLst/>
          </a:prstGeom>
        </p:spPr>
        <p:txBody>
          <a:bodyPr lIns="0" tIns="0" rIns="0" bIns="0"/>
          <a:lstStyle>
            <a:lvl1pPr marL="214313" indent="-214313" defTabSz="342900">
              <a:spcBef>
                <a:spcPts val="200"/>
              </a:spcBef>
              <a:defRPr sz="1500"/>
            </a:lvl1pPr>
            <a:lvl2pPr marL="356637" indent="-156612" defTabSz="342900">
              <a:spcBef>
                <a:spcPts val="200"/>
              </a:spcBef>
              <a:defRPr sz="1500"/>
            </a:lvl2pPr>
            <a:lvl3pPr marL="638770" indent="-169662" defTabSz="342900">
              <a:spcBef>
                <a:spcPts val="200"/>
              </a:spcBef>
              <a:defRPr sz="1500"/>
            </a:lvl3pPr>
            <a:lvl4pPr marL="839391" indent="-160735" defTabSz="342900">
              <a:spcBef>
                <a:spcPts val="200"/>
              </a:spcBef>
              <a:defRPr sz="1500"/>
            </a:lvl4pPr>
            <a:lvl5pPr defTabSz="342900">
              <a:spcBef>
                <a:spcPts val="200"/>
              </a:spcBef>
              <a:defRPr sz="1500"/>
            </a:lvl5pPr>
          </a:lstStyle>
          <a:p>
            <a:r>
              <a:t>Texte niveau 1</a:t>
            </a:r>
          </a:p>
          <a:p>
            <a:pPr lvl="1"/>
            <a:r>
              <a:t>Texte niveau 2</a:t>
            </a:r>
          </a:p>
          <a:p>
            <a:pPr lvl="2"/>
            <a:r>
              <a:t>Texte niveau 3</a:t>
            </a:r>
          </a:p>
          <a:p>
            <a:pPr lvl="3"/>
            <a:r>
              <a:t>Texte niveau 4</a:t>
            </a:r>
          </a:p>
          <a:p>
            <a:pPr lvl="4"/>
            <a:r>
              <a:t>Texte niveau 5</a:t>
            </a:r>
          </a:p>
        </p:txBody>
      </p:sp>
      <p:sp>
        <p:nvSpPr>
          <p:cNvPr id="244" name="Numéro de diapositive"/>
          <p:cNvSpPr txBox="1">
            <a:spLocks noGrp="1"/>
          </p:cNvSpPr>
          <p:nvPr>
            <p:ph type="sldNum" sz="quarter" idx="2"/>
          </p:nvPr>
        </p:nvSpPr>
        <p:spPr>
          <a:xfrm>
            <a:off x="7151056" y="6530980"/>
            <a:ext cx="127632" cy="127001"/>
          </a:xfrm>
          <a:prstGeom prst="rect">
            <a:avLst/>
          </a:prstGeom>
        </p:spPr>
        <p:txBody>
          <a:bodyPr lIns="0" tIns="0" rIns="0" bIns="0"/>
          <a:lstStyle>
            <a:lvl1pPr indent="16809">
              <a:lnSpc>
                <a:spcPts val="900"/>
              </a:lnSpc>
              <a:defRPr sz="700" spc="-3">
                <a:solidFill>
                  <a:srgbClr val="000000"/>
                </a:solidFill>
                <a:latin typeface="Arial"/>
                <a:ea typeface="Arial"/>
                <a:cs typeface="Arial"/>
                <a:sym typeface="Arial"/>
              </a:defRPr>
            </a:lvl1pPr>
          </a:lstStyle>
          <a:p>
            <a:fld id="{86CB4B4D-7CA3-9044-876B-883B54F8677D}" type="slidenum">
              <a:t>‹N°›</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1_Titre et contenu">
    <p:spTree>
      <p:nvGrpSpPr>
        <p:cNvPr id="1" name=""/>
        <p:cNvGrpSpPr/>
        <p:nvPr/>
      </p:nvGrpSpPr>
      <p:grpSpPr>
        <a:xfrm>
          <a:off x="0" y="0"/>
          <a:ext cx="0" cy="0"/>
          <a:chOff x="0" y="0"/>
          <a:chExt cx="0" cy="0"/>
        </a:xfrm>
      </p:grpSpPr>
      <p:sp>
        <p:nvSpPr>
          <p:cNvPr id="251" name="Rectangle 6"/>
          <p:cNvSpPr/>
          <p:nvPr/>
        </p:nvSpPr>
        <p:spPr>
          <a:xfrm>
            <a:off x="9031305" y="0"/>
            <a:ext cx="112698" cy="6858000"/>
          </a:xfrm>
          <a:prstGeom prst="rect">
            <a:avLst/>
          </a:prstGeom>
          <a:solidFill>
            <a:srgbClr val="A33637"/>
          </a:solidFill>
          <a:ln>
            <a:solidFill>
              <a:srgbClr val="00336F"/>
            </a:solidFill>
          </a:ln>
        </p:spPr>
        <p:txBody>
          <a:bodyPr lIns="45718" tIns="45718" rIns="45718" bIns="45718" anchor="ctr"/>
          <a:lstStyle/>
          <a:p>
            <a:pPr algn="ctr">
              <a:defRPr>
                <a:solidFill>
                  <a:srgbClr val="FFFFFF"/>
                </a:solidFill>
                <a:latin typeface="+mj-lt"/>
                <a:ea typeface="+mj-ea"/>
                <a:cs typeface="+mj-cs"/>
                <a:sym typeface="Helvetica"/>
              </a:defRPr>
            </a:pPr>
            <a:endParaRPr/>
          </a:p>
        </p:txBody>
      </p:sp>
      <p:sp>
        <p:nvSpPr>
          <p:cNvPr id="252" name="Connecteur droit 8"/>
          <p:cNvSpPr/>
          <p:nvPr/>
        </p:nvSpPr>
        <p:spPr>
          <a:xfrm>
            <a:off x="457199" y="6311851"/>
            <a:ext cx="8686804" cy="1588"/>
          </a:xfrm>
          <a:prstGeom prst="line">
            <a:avLst/>
          </a:prstGeom>
          <a:ln>
            <a:solidFill>
              <a:srgbClr val="00336F"/>
            </a:solidFill>
          </a:ln>
        </p:spPr>
        <p:txBody>
          <a:bodyPr lIns="45718" tIns="45718" rIns="45718" bIns="45718"/>
          <a:lstStyle/>
          <a:p>
            <a:endParaRPr/>
          </a:p>
        </p:txBody>
      </p:sp>
      <p:sp>
        <p:nvSpPr>
          <p:cNvPr id="253" name="Connecteur droit 11"/>
          <p:cNvSpPr/>
          <p:nvPr/>
        </p:nvSpPr>
        <p:spPr>
          <a:xfrm flipH="1">
            <a:off x="7516019" y="6412708"/>
            <a:ext cx="1590" cy="365128"/>
          </a:xfrm>
          <a:prstGeom prst="line">
            <a:avLst/>
          </a:prstGeom>
          <a:ln w="6350">
            <a:solidFill>
              <a:srgbClr val="000000">
                <a:alpha val="70000"/>
              </a:srgbClr>
            </a:solidFill>
          </a:ln>
          <a:effectLst>
            <a:outerShdw blurRad="38100" dist="20000" dir="5400000" rotWithShape="0">
              <a:srgbClr val="000000">
                <a:alpha val="38000"/>
              </a:srgbClr>
            </a:outerShdw>
          </a:effectLst>
        </p:spPr>
        <p:txBody>
          <a:bodyPr lIns="45718" tIns="45718" rIns="45718" bIns="45718"/>
          <a:lstStyle/>
          <a:p>
            <a:endParaRPr/>
          </a:p>
        </p:txBody>
      </p:sp>
      <p:sp>
        <p:nvSpPr>
          <p:cNvPr id="254" name="Texte du titre"/>
          <p:cNvSpPr txBox="1">
            <a:spLocks noGrp="1"/>
          </p:cNvSpPr>
          <p:nvPr>
            <p:ph type="title"/>
          </p:nvPr>
        </p:nvSpPr>
        <p:spPr>
          <a:xfrm>
            <a:off x="457200" y="404664"/>
            <a:ext cx="8218800" cy="288035"/>
          </a:xfrm>
          <a:prstGeom prst="rect">
            <a:avLst/>
          </a:prstGeom>
        </p:spPr>
        <p:txBody>
          <a:bodyPr/>
          <a:lstStyle>
            <a:lvl1pPr>
              <a:defRPr sz="1400" cap="none"/>
            </a:lvl1pPr>
          </a:lstStyle>
          <a:p>
            <a:r>
              <a:t>Texte du titre</a:t>
            </a:r>
          </a:p>
        </p:txBody>
      </p:sp>
      <p:sp>
        <p:nvSpPr>
          <p:cNvPr id="255" name="Texte niveau 1…"/>
          <p:cNvSpPr txBox="1">
            <a:spLocks noGrp="1"/>
          </p:cNvSpPr>
          <p:nvPr>
            <p:ph type="body" idx="1"/>
          </p:nvPr>
        </p:nvSpPr>
        <p:spPr>
          <a:xfrm>
            <a:off x="457200" y="908720"/>
            <a:ext cx="8218800" cy="5257130"/>
          </a:xfrm>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256" name="Espace réservé du texte 8"/>
          <p:cNvSpPr>
            <a:spLocks noGrp="1"/>
          </p:cNvSpPr>
          <p:nvPr>
            <p:ph type="body" sz="quarter" idx="13"/>
          </p:nvPr>
        </p:nvSpPr>
        <p:spPr>
          <a:xfrm>
            <a:off x="457199" y="116632"/>
            <a:ext cx="8218490" cy="216027"/>
          </a:xfrm>
          <a:prstGeom prst="rect">
            <a:avLst/>
          </a:prstGeom>
        </p:spPr>
        <p:txBody>
          <a:bodyPr/>
          <a:lstStyle/>
          <a:p>
            <a:pPr marL="134302" indent="-134302" defTabSz="214884">
              <a:spcBef>
                <a:spcPts val="100"/>
              </a:spcBef>
              <a:defRPr sz="939"/>
            </a:pPr>
            <a:endParaRPr/>
          </a:p>
        </p:txBody>
      </p:sp>
      <p:sp>
        <p:nvSpPr>
          <p:cNvPr id="257" name="Connecteur droit 11"/>
          <p:cNvSpPr/>
          <p:nvPr/>
        </p:nvSpPr>
        <p:spPr>
          <a:xfrm>
            <a:off x="395536" y="692695"/>
            <a:ext cx="8218800" cy="1"/>
          </a:xfrm>
          <a:prstGeom prst="line">
            <a:avLst/>
          </a:prstGeom>
          <a:ln w="25400">
            <a:solidFill>
              <a:srgbClr val="000409"/>
            </a:solidFill>
          </a:ln>
          <a:effectLst>
            <a:outerShdw blurRad="38100" dist="20000" dir="5400000" rotWithShape="0">
              <a:srgbClr val="000000">
                <a:alpha val="38000"/>
              </a:srgbClr>
            </a:outerShdw>
          </a:effectLst>
        </p:spPr>
        <p:txBody>
          <a:bodyPr lIns="45718" tIns="45718" rIns="45718" bIns="45718"/>
          <a:lstStyle/>
          <a:p>
            <a:endParaRPr/>
          </a:p>
        </p:txBody>
      </p:sp>
      <p:sp>
        <p:nvSpPr>
          <p:cNvPr id="258" name="Numéro de diapositive"/>
          <p:cNvSpPr txBox="1">
            <a:spLocks noGrp="1"/>
          </p:cNvSpPr>
          <p:nvPr>
            <p:ph type="sldNum" sz="quarter" idx="2"/>
          </p:nvPr>
        </p:nvSpPr>
        <p:spPr>
          <a:xfrm>
            <a:off x="7055489" y="6472560"/>
            <a:ext cx="223200" cy="243837"/>
          </a:xfrm>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1_Titre et contenu">
    <p:spTree>
      <p:nvGrpSpPr>
        <p:cNvPr id="1" name=""/>
        <p:cNvGrpSpPr/>
        <p:nvPr/>
      </p:nvGrpSpPr>
      <p:grpSpPr>
        <a:xfrm>
          <a:off x="0" y="0"/>
          <a:ext cx="0" cy="0"/>
          <a:chOff x="0" y="0"/>
          <a:chExt cx="0" cy="0"/>
        </a:xfrm>
      </p:grpSpPr>
      <p:sp>
        <p:nvSpPr>
          <p:cNvPr id="36" name="Rectangle 6"/>
          <p:cNvSpPr/>
          <p:nvPr/>
        </p:nvSpPr>
        <p:spPr>
          <a:xfrm>
            <a:off x="9031305" y="0"/>
            <a:ext cx="112698" cy="6858000"/>
          </a:xfrm>
          <a:prstGeom prst="rect">
            <a:avLst/>
          </a:prstGeom>
          <a:solidFill>
            <a:srgbClr val="A33637"/>
          </a:solidFill>
          <a:ln>
            <a:solidFill>
              <a:srgbClr val="00336F"/>
            </a:solidFill>
          </a:ln>
        </p:spPr>
        <p:txBody>
          <a:bodyPr lIns="45718" tIns="45718" rIns="45718" bIns="45718" anchor="ctr"/>
          <a:lstStyle/>
          <a:p>
            <a:pPr algn="ctr">
              <a:defRPr>
                <a:solidFill>
                  <a:srgbClr val="FFFFFF"/>
                </a:solidFill>
                <a:latin typeface="+mj-lt"/>
                <a:ea typeface="+mj-ea"/>
                <a:cs typeface="+mj-cs"/>
                <a:sym typeface="Helvetica"/>
              </a:defRPr>
            </a:pPr>
            <a:endParaRPr/>
          </a:p>
        </p:txBody>
      </p:sp>
      <p:sp>
        <p:nvSpPr>
          <p:cNvPr id="37" name="Connecteur droit 8"/>
          <p:cNvSpPr/>
          <p:nvPr/>
        </p:nvSpPr>
        <p:spPr>
          <a:xfrm>
            <a:off x="457199" y="6311850"/>
            <a:ext cx="8686803" cy="1590"/>
          </a:xfrm>
          <a:prstGeom prst="line">
            <a:avLst/>
          </a:prstGeom>
          <a:ln>
            <a:solidFill>
              <a:srgbClr val="00336F"/>
            </a:solidFill>
          </a:ln>
        </p:spPr>
        <p:txBody>
          <a:bodyPr lIns="45718" tIns="45718" rIns="45718" bIns="45718"/>
          <a:lstStyle/>
          <a:p>
            <a:endParaRPr/>
          </a:p>
        </p:txBody>
      </p:sp>
      <p:sp>
        <p:nvSpPr>
          <p:cNvPr id="38" name="Connecteur droit 11"/>
          <p:cNvSpPr/>
          <p:nvPr/>
        </p:nvSpPr>
        <p:spPr>
          <a:xfrm flipH="1">
            <a:off x="7516018" y="6412708"/>
            <a:ext cx="1590" cy="365128"/>
          </a:xfrm>
          <a:prstGeom prst="line">
            <a:avLst/>
          </a:prstGeom>
          <a:ln w="6350">
            <a:solidFill>
              <a:srgbClr val="000000">
                <a:alpha val="70000"/>
              </a:srgbClr>
            </a:solidFill>
          </a:ln>
          <a:effectLst>
            <a:outerShdw blurRad="38100" dist="20000" dir="5400000" rotWithShape="0">
              <a:srgbClr val="000000">
                <a:alpha val="38000"/>
              </a:srgbClr>
            </a:outerShdw>
          </a:effectLst>
        </p:spPr>
        <p:txBody>
          <a:bodyPr lIns="45718" tIns="45718" rIns="45718" bIns="45718"/>
          <a:lstStyle/>
          <a:p>
            <a:endParaRPr/>
          </a:p>
        </p:txBody>
      </p:sp>
      <p:sp>
        <p:nvSpPr>
          <p:cNvPr id="39" name="Texte du titre"/>
          <p:cNvSpPr txBox="1">
            <a:spLocks noGrp="1"/>
          </p:cNvSpPr>
          <p:nvPr>
            <p:ph type="title"/>
          </p:nvPr>
        </p:nvSpPr>
        <p:spPr>
          <a:xfrm>
            <a:off x="457200" y="404664"/>
            <a:ext cx="8218800" cy="288035"/>
          </a:xfrm>
          <a:prstGeom prst="rect">
            <a:avLst/>
          </a:prstGeom>
        </p:spPr>
        <p:txBody>
          <a:bodyPr/>
          <a:lstStyle>
            <a:lvl1pPr>
              <a:defRPr sz="1400" cap="none"/>
            </a:lvl1pPr>
          </a:lstStyle>
          <a:p>
            <a:r>
              <a:t>Texte du titre</a:t>
            </a:r>
          </a:p>
        </p:txBody>
      </p:sp>
      <p:sp>
        <p:nvSpPr>
          <p:cNvPr id="40" name="Texte niveau 1…"/>
          <p:cNvSpPr txBox="1">
            <a:spLocks noGrp="1"/>
          </p:cNvSpPr>
          <p:nvPr>
            <p:ph type="body" idx="1"/>
          </p:nvPr>
        </p:nvSpPr>
        <p:spPr>
          <a:xfrm>
            <a:off x="457200" y="908720"/>
            <a:ext cx="8218800" cy="5257130"/>
          </a:xfrm>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41" name="Espace réservé du texte 8"/>
          <p:cNvSpPr>
            <a:spLocks noGrp="1"/>
          </p:cNvSpPr>
          <p:nvPr>
            <p:ph type="body" sz="quarter" idx="13"/>
          </p:nvPr>
        </p:nvSpPr>
        <p:spPr>
          <a:xfrm>
            <a:off x="457199" y="116631"/>
            <a:ext cx="8218490" cy="216028"/>
          </a:xfrm>
          <a:prstGeom prst="rect">
            <a:avLst/>
          </a:prstGeom>
        </p:spPr>
        <p:txBody>
          <a:bodyPr/>
          <a:lstStyle/>
          <a:p>
            <a:pPr marL="134302" indent="-134302" defTabSz="214884">
              <a:spcBef>
                <a:spcPts val="100"/>
              </a:spcBef>
              <a:defRPr sz="939"/>
            </a:pPr>
            <a:endParaRPr/>
          </a:p>
        </p:txBody>
      </p:sp>
      <p:sp>
        <p:nvSpPr>
          <p:cNvPr id="42" name="Connecteur droit 11"/>
          <p:cNvSpPr/>
          <p:nvPr/>
        </p:nvSpPr>
        <p:spPr>
          <a:xfrm>
            <a:off x="395536" y="692694"/>
            <a:ext cx="8218801" cy="3"/>
          </a:xfrm>
          <a:prstGeom prst="line">
            <a:avLst/>
          </a:prstGeom>
          <a:ln w="25400">
            <a:solidFill>
              <a:srgbClr val="000409"/>
            </a:solidFill>
          </a:ln>
          <a:effectLst>
            <a:outerShdw blurRad="38100" dist="20000" dir="5400000" rotWithShape="0">
              <a:srgbClr val="000000">
                <a:alpha val="38000"/>
              </a:srgbClr>
            </a:outerShdw>
          </a:effectLst>
        </p:spPr>
        <p:txBody>
          <a:bodyPr lIns="45718" tIns="45718" rIns="45718" bIns="45718"/>
          <a:lstStyle/>
          <a:p>
            <a:endParaRPr/>
          </a:p>
        </p:txBody>
      </p:sp>
      <p:sp>
        <p:nvSpPr>
          <p:cNvPr id="43"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Diapositive de section">
    <p:spTree>
      <p:nvGrpSpPr>
        <p:cNvPr id="1" name=""/>
        <p:cNvGrpSpPr/>
        <p:nvPr/>
      </p:nvGrpSpPr>
      <p:grpSpPr>
        <a:xfrm>
          <a:off x="0" y="0"/>
          <a:ext cx="0" cy="0"/>
          <a:chOff x="0" y="0"/>
          <a:chExt cx="0" cy="0"/>
        </a:xfrm>
      </p:grpSpPr>
      <p:sp>
        <p:nvSpPr>
          <p:cNvPr id="50" name="Rectangle 6"/>
          <p:cNvSpPr/>
          <p:nvPr/>
        </p:nvSpPr>
        <p:spPr>
          <a:xfrm>
            <a:off x="8928000" y="0"/>
            <a:ext cx="216003" cy="6858000"/>
          </a:xfrm>
          <a:prstGeom prst="rect">
            <a:avLst/>
          </a:prstGeom>
          <a:solidFill>
            <a:srgbClr val="00336F"/>
          </a:solidFill>
          <a:ln>
            <a:solidFill>
              <a:srgbClr val="00336F"/>
            </a:solidFill>
          </a:ln>
        </p:spPr>
        <p:txBody>
          <a:bodyPr lIns="45718" tIns="45718" rIns="45718" bIns="45718" anchor="ctr"/>
          <a:lstStyle/>
          <a:p>
            <a:pPr algn="ctr">
              <a:defRPr>
                <a:solidFill>
                  <a:srgbClr val="FFFFFF"/>
                </a:solidFill>
                <a:latin typeface="+mj-lt"/>
                <a:ea typeface="+mj-ea"/>
                <a:cs typeface="+mj-cs"/>
                <a:sym typeface="Helvetica"/>
              </a:defRPr>
            </a:pPr>
            <a:endParaRPr/>
          </a:p>
        </p:txBody>
      </p:sp>
      <p:sp>
        <p:nvSpPr>
          <p:cNvPr id="51" name="Texte du titre"/>
          <p:cNvSpPr txBox="1">
            <a:spLocks noGrp="1"/>
          </p:cNvSpPr>
          <p:nvPr>
            <p:ph type="title"/>
          </p:nvPr>
        </p:nvSpPr>
        <p:spPr>
          <a:prstGeom prst="rect">
            <a:avLst/>
          </a:prstGeom>
        </p:spPr>
        <p:txBody>
          <a:bodyPr/>
          <a:lstStyle/>
          <a:p>
            <a:r>
              <a:t>Texte du titre</a:t>
            </a:r>
          </a:p>
        </p:txBody>
      </p:sp>
      <p:sp>
        <p:nvSpPr>
          <p:cNvPr id="52"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Deux contenus">
    <p:spTree>
      <p:nvGrpSpPr>
        <p:cNvPr id="1" name=""/>
        <p:cNvGrpSpPr/>
        <p:nvPr/>
      </p:nvGrpSpPr>
      <p:grpSpPr>
        <a:xfrm>
          <a:off x="0" y="0"/>
          <a:ext cx="0" cy="0"/>
          <a:chOff x="0" y="0"/>
          <a:chExt cx="0" cy="0"/>
        </a:xfrm>
      </p:grpSpPr>
      <p:sp>
        <p:nvSpPr>
          <p:cNvPr id="59" name="Texte du titre"/>
          <p:cNvSpPr txBox="1">
            <a:spLocks noGrp="1"/>
          </p:cNvSpPr>
          <p:nvPr>
            <p:ph type="title"/>
          </p:nvPr>
        </p:nvSpPr>
        <p:spPr>
          <a:prstGeom prst="rect">
            <a:avLst/>
          </a:prstGeom>
        </p:spPr>
        <p:txBody>
          <a:bodyPr/>
          <a:lstStyle/>
          <a:p>
            <a:r>
              <a:t>Texte du titre</a:t>
            </a:r>
          </a:p>
        </p:txBody>
      </p:sp>
      <p:sp>
        <p:nvSpPr>
          <p:cNvPr id="60" name="Texte niveau 1…"/>
          <p:cNvSpPr txBox="1">
            <a:spLocks noGrp="1"/>
          </p:cNvSpPr>
          <p:nvPr>
            <p:ph type="body" sz="half" idx="1"/>
          </p:nvPr>
        </p:nvSpPr>
        <p:spPr>
          <a:xfrm>
            <a:off x="457200" y="1125537"/>
            <a:ext cx="4038600" cy="5000627"/>
          </a:xfrm>
          <a:prstGeom prst="rect">
            <a:avLst/>
          </a:prstGeom>
        </p:spPr>
        <p:txBody>
          <a:bodyPr/>
          <a:lstStyle>
            <a:lvl1pPr>
              <a:defRPr sz="1600"/>
            </a:lvl1pPr>
            <a:lvl2pPr marL="473527" indent="-206828">
              <a:defRPr sz="1600"/>
            </a:lvl2pPr>
            <a:lvl3pPr marL="866775" indent="-241300">
              <a:defRPr sz="1600"/>
            </a:lvl3pPr>
            <a:lvl4pPr marL="1133475" indent="-228600">
              <a:defRPr sz="1600"/>
            </a:lvl4pPr>
            <a:lvl5pPr>
              <a:defRPr sz="1600"/>
            </a:lvl5pPr>
          </a:lstStyle>
          <a:p>
            <a:r>
              <a:t>Texte niveau 1</a:t>
            </a:r>
          </a:p>
          <a:p>
            <a:pPr lvl="1"/>
            <a:r>
              <a:t>Texte niveau 2</a:t>
            </a:r>
          </a:p>
          <a:p>
            <a:pPr lvl="2"/>
            <a:r>
              <a:t>Texte niveau 3</a:t>
            </a:r>
          </a:p>
          <a:p>
            <a:pPr lvl="3"/>
            <a:r>
              <a:t>Texte niveau 4</a:t>
            </a:r>
          </a:p>
          <a:p>
            <a:pPr lvl="4"/>
            <a:r>
              <a:t>Texte niveau 5</a:t>
            </a:r>
          </a:p>
        </p:txBody>
      </p:sp>
      <p:sp>
        <p:nvSpPr>
          <p:cNvPr id="61"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Graphique barres">
    <p:spTree>
      <p:nvGrpSpPr>
        <p:cNvPr id="1" name=""/>
        <p:cNvGrpSpPr/>
        <p:nvPr/>
      </p:nvGrpSpPr>
      <p:grpSpPr>
        <a:xfrm>
          <a:off x="0" y="0"/>
          <a:ext cx="0" cy="0"/>
          <a:chOff x="0" y="0"/>
          <a:chExt cx="0" cy="0"/>
        </a:xfrm>
      </p:grpSpPr>
      <p:sp>
        <p:nvSpPr>
          <p:cNvPr id="68" name="Texte du titre"/>
          <p:cNvSpPr txBox="1">
            <a:spLocks noGrp="1"/>
          </p:cNvSpPr>
          <p:nvPr>
            <p:ph type="title"/>
          </p:nvPr>
        </p:nvSpPr>
        <p:spPr>
          <a:prstGeom prst="rect">
            <a:avLst/>
          </a:prstGeom>
        </p:spPr>
        <p:txBody>
          <a:bodyPr/>
          <a:lstStyle/>
          <a:p>
            <a:r>
              <a:t>Texte du titre</a:t>
            </a:r>
          </a:p>
        </p:txBody>
      </p:sp>
      <p:sp>
        <p:nvSpPr>
          <p:cNvPr id="69" name="Texte niveau 1…"/>
          <p:cNvSpPr txBox="1">
            <a:spLocks noGrp="1"/>
          </p:cNvSpPr>
          <p:nvPr>
            <p:ph type="body" idx="1"/>
          </p:nvPr>
        </p:nvSpPr>
        <p:spPr>
          <a:xfrm>
            <a:off x="457200" y="1695599"/>
            <a:ext cx="8218800" cy="4284003"/>
          </a:xfrm>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70" name="Espace réservé du texte 7"/>
          <p:cNvSpPr>
            <a:spLocks noGrp="1"/>
          </p:cNvSpPr>
          <p:nvPr>
            <p:ph type="body" sz="quarter" idx="13"/>
          </p:nvPr>
        </p:nvSpPr>
        <p:spPr>
          <a:xfrm>
            <a:off x="2267743" y="1418399"/>
            <a:ext cx="4608513" cy="338555"/>
          </a:xfrm>
          <a:prstGeom prst="rect">
            <a:avLst/>
          </a:prstGeom>
        </p:spPr>
        <p:txBody>
          <a:bodyPr/>
          <a:lstStyle/>
          <a:p>
            <a:pPr marL="254317" indent="-254317" defTabSz="406908">
              <a:spcBef>
                <a:spcPts val="200"/>
              </a:spcBef>
              <a:defRPr sz="1779"/>
            </a:pPr>
            <a:endParaRPr/>
          </a:p>
        </p:txBody>
      </p:sp>
      <p:sp>
        <p:nvSpPr>
          <p:cNvPr id="71" name="Espace réservé du texte 8"/>
          <p:cNvSpPr>
            <a:spLocks noGrp="1"/>
          </p:cNvSpPr>
          <p:nvPr>
            <p:ph type="body" sz="quarter" idx="14"/>
          </p:nvPr>
        </p:nvSpPr>
        <p:spPr>
          <a:xfrm>
            <a:off x="457200" y="6021387"/>
            <a:ext cx="3178175" cy="215903"/>
          </a:xfrm>
          <a:prstGeom prst="rect">
            <a:avLst/>
          </a:prstGeom>
        </p:spPr>
        <p:txBody>
          <a:bodyPr lIns="0" tIns="0" rIns="0" bIns="0"/>
          <a:lstStyle/>
          <a:p>
            <a:pPr marL="222884" indent="-222884" defTabSz="356615">
              <a:spcBef>
                <a:spcPts val="200"/>
              </a:spcBef>
              <a:defRPr sz="1560"/>
            </a:pPr>
            <a:endParaRPr/>
          </a:p>
        </p:txBody>
      </p:sp>
      <p:sp>
        <p:nvSpPr>
          <p:cNvPr id="72"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Deux Graphiques barres">
    <p:spTree>
      <p:nvGrpSpPr>
        <p:cNvPr id="1" name=""/>
        <p:cNvGrpSpPr/>
        <p:nvPr/>
      </p:nvGrpSpPr>
      <p:grpSpPr>
        <a:xfrm>
          <a:off x="0" y="0"/>
          <a:ext cx="0" cy="0"/>
          <a:chOff x="0" y="0"/>
          <a:chExt cx="0" cy="0"/>
        </a:xfrm>
      </p:grpSpPr>
      <p:sp>
        <p:nvSpPr>
          <p:cNvPr id="79" name="Texte du titre"/>
          <p:cNvSpPr txBox="1">
            <a:spLocks noGrp="1"/>
          </p:cNvSpPr>
          <p:nvPr>
            <p:ph type="title"/>
          </p:nvPr>
        </p:nvSpPr>
        <p:spPr>
          <a:prstGeom prst="rect">
            <a:avLst/>
          </a:prstGeom>
        </p:spPr>
        <p:txBody>
          <a:bodyPr/>
          <a:lstStyle/>
          <a:p>
            <a:r>
              <a:t>Texte du titre</a:t>
            </a:r>
          </a:p>
        </p:txBody>
      </p:sp>
      <p:sp>
        <p:nvSpPr>
          <p:cNvPr id="80" name="Texte niveau 1…"/>
          <p:cNvSpPr txBox="1">
            <a:spLocks noGrp="1"/>
          </p:cNvSpPr>
          <p:nvPr>
            <p:ph type="body" sz="half" idx="1"/>
          </p:nvPr>
        </p:nvSpPr>
        <p:spPr>
          <a:xfrm>
            <a:off x="457200" y="971999"/>
            <a:ext cx="8218800" cy="2484003"/>
          </a:xfrm>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81" name="Espace réservé du texte 8"/>
          <p:cNvSpPr>
            <a:spLocks noGrp="1"/>
          </p:cNvSpPr>
          <p:nvPr>
            <p:ph type="body" sz="quarter" idx="13"/>
          </p:nvPr>
        </p:nvSpPr>
        <p:spPr>
          <a:xfrm>
            <a:off x="457200" y="6021387"/>
            <a:ext cx="3178175" cy="215903"/>
          </a:xfrm>
          <a:prstGeom prst="rect">
            <a:avLst/>
          </a:prstGeom>
        </p:spPr>
        <p:txBody>
          <a:bodyPr lIns="0" tIns="0" rIns="0" bIns="0"/>
          <a:lstStyle/>
          <a:p>
            <a:pPr marL="222884" indent="-222884" defTabSz="356615">
              <a:spcBef>
                <a:spcPts val="200"/>
              </a:spcBef>
              <a:defRPr sz="1560"/>
            </a:pPr>
            <a:endParaRPr/>
          </a:p>
        </p:txBody>
      </p:sp>
      <p:sp>
        <p:nvSpPr>
          <p:cNvPr id="82"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Graphique anneau">
    <p:spTree>
      <p:nvGrpSpPr>
        <p:cNvPr id="1" name=""/>
        <p:cNvGrpSpPr/>
        <p:nvPr/>
      </p:nvGrpSpPr>
      <p:grpSpPr>
        <a:xfrm>
          <a:off x="0" y="0"/>
          <a:ext cx="0" cy="0"/>
          <a:chOff x="0" y="0"/>
          <a:chExt cx="0" cy="0"/>
        </a:xfrm>
      </p:grpSpPr>
      <p:sp>
        <p:nvSpPr>
          <p:cNvPr id="89" name="Texte du titre"/>
          <p:cNvSpPr txBox="1">
            <a:spLocks noGrp="1"/>
          </p:cNvSpPr>
          <p:nvPr>
            <p:ph type="title"/>
          </p:nvPr>
        </p:nvSpPr>
        <p:spPr>
          <a:prstGeom prst="rect">
            <a:avLst/>
          </a:prstGeom>
        </p:spPr>
        <p:txBody>
          <a:bodyPr/>
          <a:lstStyle/>
          <a:p>
            <a:r>
              <a:t>Texte du titre</a:t>
            </a:r>
          </a:p>
        </p:txBody>
      </p:sp>
      <p:sp>
        <p:nvSpPr>
          <p:cNvPr id="90" name="Texte niveau 1…"/>
          <p:cNvSpPr txBox="1">
            <a:spLocks noGrp="1"/>
          </p:cNvSpPr>
          <p:nvPr>
            <p:ph type="body" idx="1"/>
          </p:nvPr>
        </p:nvSpPr>
        <p:spPr>
          <a:xfrm>
            <a:off x="457200" y="1767600"/>
            <a:ext cx="8218800" cy="4248003"/>
          </a:xfrm>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91" name="Espace réservé du texte 7"/>
          <p:cNvSpPr>
            <a:spLocks noGrp="1"/>
          </p:cNvSpPr>
          <p:nvPr>
            <p:ph type="body" sz="quarter" idx="13"/>
          </p:nvPr>
        </p:nvSpPr>
        <p:spPr>
          <a:xfrm>
            <a:off x="2267743" y="1418399"/>
            <a:ext cx="4608513" cy="338555"/>
          </a:xfrm>
          <a:prstGeom prst="rect">
            <a:avLst/>
          </a:prstGeom>
        </p:spPr>
        <p:txBody>
          <a:bodyPr/>
          <a:lstStyle/>
          <a:p>
            <a:pPr marL="254317" indent="-254317" defTabSz="406908">
              <a:spcBef>
                <a:spcPts val="200"/>
              </a:spcBef>
              <a:defRPr sz="1779"/>
            </a:pPr>
            <a:endParaRPr/>
          </a:p>
        </p:txBody>
      </p:sp>
      <p:sp>
        <p:nvSpPr>
          <p:cNvPr id="92" name="Espace réservé du texte 8"/>
          <p:cNvSpPr>
            <a:spLocks noGrp="1"/>
          </p:cNvSpPr>
          <p:nvPr>
            <p:ph type="body" sz="quarter" idx="14"/>
          </p:nvPr>
        </p:nvSpPr>
        <p:spPr>
          <a:xfrm>
            <a:off x="457200" y="6021387"/>
            <a:ext cx="3178175" cy="215903"/>
          </a:xfrm>
          <a:prstGeom prst="rect">
            <a:avLst/>
          </a:prstGeom>
        </p:spPr>
        <p:txBody>
          <a:bodyPr lIns="0" tIns="0" rIns="0" bIns="0"/>
          <a:lstStyle/>
          <a:p>
            <a:pPr marL="222884" indent="-222884" defTabSz="356615">
              <a:spcBef>
                <a:spcPts val="200"/>
              </a:spcBef>
              <a:defRPr sz="1560"/>
            </a:pPr>
            <a:endParaRPr/>
          </a:p>
        </p:txBody>
      </p:sp>
      <p:sp>
        <p:nvSpPr>
          <p:cNvPr id="93"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ableau">
    <p:spTree>
      <p:nvGrpSpPr>
        <p:cNvPr id="1" name=""/>
        <p:cNvGrpSpPr/>
        <p:nvPr/>
      </p:nvGrpSpPr>
      <p:grpSpPr>
        <a:xfrm>
          <a:off x="0" y="0"/>
          <a:ext cx="0" cy="0"/>
          <a:chOff x="0" y="0"/>
          <a:chExt cx="0" cy="0"/>
        </a:xfrm>
      </p:grpSpPr>
      <p:sp>
        <p:nvSpPr>
          <p:cNvPr id="100" name="Texte du titre"/>
          <p:cNvSpPr txBox="1">
            <a:spLocks noGrp="1"/>
          </p:cNvSpPr>
          <p:nvPr>
            <p:ph type="title"/>
          </p:nvPr>
        </p:nvSpPr>
        <p:spPr>
          <a:prstGeom prst="rect">
            <a:avLst/>
          </a:prstGeom>
        </p:spPr>
        <p:txBody>
          <a:bodyPr/>
          <a:lstStyle/>
          <a:p>
            <a:r>
              <a:t>Texte du titre</a:t>
            </a:r>
          </a:p>
        </p:txBody>
      </p:sp>
      <p:sp>
        <p:nvSpPr>
          <p:cNvPr id="101" name="Texte niveau 1…"/>
          <p:cNvSpPr txBox="1">
            <a:spLocks noGrp="1"/>
          </p:cNvSpPr>
          <p:nvPr>
            <p:ph type="body" idx="1"/>
          </p:nvPr>
        </p:nvSpPr>
        <p:spPr>
          <a:xfrm>
            <a:off x="457200" y="1125537"/>
            <a:ext cx="8218490" cy="4896002"/>
          </a:xfrm>
          <a:prstGeom prst="rect">
            <a:avLst/>
          </a:prstGeom>
        </p:spPr>
        <p:txBody>
          <a:bodyPr/>
          <a:lstStyle/>
          <a:p>
            <a:r>
              <a:t>Texte niveau 1</a:t>
            </a:r>
          </a:p>
          <a:p>
            <a:pPr lvl="1"/>
            <a:r>
              <a:t>Texte niveau 2</a:t>
            </a:r>
          </a:p>
          <a:p>
            <a:pPr lvl="2"/>
            <a:r>
              <a:t>Texte niveau 3</a:t>
            </a:r>
          </a:p>
          <a:p>
            <a:pPr lvl="3"/>
            <a:r>
              <a:t>Texte niveau 4</a:t>
            </a:r>
          </a:p>
          <a:p>
            <a:pPr lvl="4"/>
            <a:r>
              <a:t>Texte niveau 5</a:t>
            </a:r>
          </a:p>
        </p:txBody>
      </p:sp>
      <p:sp>
        <p:nvSpPr>
          <p:cNvPr id="102" name="Espace réservé du texte 8"/>
          <p:cNvSpPr>
            <a:spLocks noGrp="1"/>
          </p:cNvSpPr>
          <p:nvPr>
            <p:ph type="body" sz="quarter" idx="13"/>
          </p:nvPr>
        </p:nvSpPr>
        <p:spPr>
          <a:xfrm>
            <a:off x="457200" y="6021387"/>
            <a:ext cx="3178175" cy="215903"/>
          </a:xfrm>
          <a:prstGeom prst="rect">
            <a:avLst/>
          </a:prstGeom>
        </p:spPr>
        <p:txBody>
          <a:bodyPr lIns="0" tIns="0" rIns="0" bIns="0"/>
          <a:lstStyle/>
          <a:p>
            <a:pPr marL="222884" indent="-222884" defTabSz="356615">
              <a:spcBef>
                <a:spcPts val="200"/>
              </a:spcBef>
              <a:defRPr sz="1560"/>
            </a:pPr>
            <a:endParaRPr/>
          </a:p>
        </p:txBody>
      </p:sp>
      <p:sp>
        <p:nvSpPr>
          <p:cNvPr id="103" name="Numéro de diapositive"/>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6"/>
          <p:cNvSpPr/>
          <p:nvPr/>
        </p:nvSpPr>
        <p:spPr>
          <a:xfrm>
            <a:off x="9031305" y="0"/>
            <a:ext cx="112698" cy="6858000"/>
          </a:xfrm>
          <a:prstGeom prst="rect">
            <a:avLst/>
          </a:prstGeom>
          <a:solidFill>
            <a:srgbClr val="00336F"/>
          </a:solidFill>
          <a:ln>
            <a:solidFill>
              <a:srgbClr val="00336F"/>
            </a:solidFill>
          </a:ln>
        </p:spPr>
        <p:txBody>
          <a:bodyPr lIns="45718" tIns="45718" rIns="45718" bIns="45718" anchor="ctr"/>
          <a:lstStyle/>
          <a:p>
            <a:pPr algn="ctr">
              <a:defRPr>
                <a:solidFill>
                  <a:srgbClr val="FFFFFF"/>
                </a:solidFill>
                <a:latin typeface="+mj-lt"/>
                <a:ea typeface="+mj-ea"/>
                <a:cs typeface="+mj-cs"/>
                <a:sym typeface="Helvetica"/>
              </a:defRPr>
            </a:pPr>
            <a:endParaRPr/>
          </a:p>
        </p:txBody>
      </p:sp>
      <p:sp>
        <p:nvSpPr>
          <p:cNvPr id="3" name="Connecteur droit 8"/>
          <p:cNvSpPr/>
          <p:nvPr/>
        </p:nvSpPr>
        <p:spPr>
          <a:xfrm>
            <a:off x="457199" y="6311850"/>
            <a:ext cx="8686803" cy="1590"/>
          </a:xfrm>
          <a:prstGeom prst="line">
            <a:avLst/>
          </a:prstGeom>
          <a:ln>
            <a:solidFill>
              <a:srgbClr val="00336F"/>
            </a:solidFill>
          </a:ln>
        </p:spPr>
        <p:txBody>
          <a:bodyPr lIns="45718" tIns="45718" rIns="45718" bIns="45718"/>
          <a:lstStyle/>
          <a:p>
            <a:endParaRPr/>
          </a:p>
        </p:txBody>
      </p:sp>
      <p:sp>
        <p:nvSpPr>
          <p:cNvPr id="4" name="Connecteur droit 11"/>
          <p:cNvSpPr/>
          <p:nvPr/>
        </p:nvSpPr>
        <p:spPr>
          <a:xfrm flipH="1">
            <a:off x="7516018" y="6412708"/>
            <a:ext cx="1590" cy="365128"/>
          </a:xfrm>
          <a:prstGeom prst="line">
            <a:avLst/>
          </a:prstGeom>
          <a:ln w="6350">
            <a:solidFill>
              <a:srgbClr val="000000">
                <a:alpha val="70000"/>
              </a:srgbClr>
            </a:solidFill>
          </a:ln>
          <a:effectLst>
            <a:outerShdw blurRad="38100" dist="20000" dir="5400000" rotWithShape="0">
              <a:srgbClr val="000000">
                <a:alpha val="38000"/>
              </a:srgbClr>
            </a:outerShdw>
          </a:effectLst>
        </p:spPr>
        <p:txBody>
          <a:bodyPr lIns="45718" tIns="45718" rIns="45718" bIns="45718"/>
          <a:lstStyle/>
          <a:p>
            <a:endParaRPr/>
          </a:p>
        </p:txBody>
      </p:sp>
      <p:sp>
        <p:nvSpPr>
          <p:cNvPr id="5" name="Texte du titre"/>
          <p:cNvSpPr txBox="1">
            <a:spLocks noGrp="1"/>
          </p:cNvSpPr>
          <p:nvPr>
            <p:ph type="title"/>
          </p:nvPr>
        </p:nvSpPr>
        <p:spPr>
          <a:xfrm>
            <a:off x="457200" y="274638"/>
            <a:ext cx="8218490" cy="6350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normAutofit/>
          </a:bodyPr>
          <a:lstStyle/>
          <a:p>
            <a:r>
              <a:t>Texte du titre</a:t>
            </a:r>
          </a:p>
        </p:txBody>
      </p:sp>
      <p:sp>
        <p:nvSpPr>
          <p:cNvPr id="6" name="Texte niveau 1…"/>
          <p:cNvSpPr txBox="1">
            <a:spLocks noGrp="1"/>
          </p:cNvSpPr>
          <p:nvPr>
            <p:ph type="body" idx="1"/>
          </p:nvPr>
        </p:nvSpPr>
        <p:spPr>
          <a:xfrm>
            <a:off x="457200" y="1125537"/>
            <a:ext cx="8218800" cy="5040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normAutofit/>
          </a:bodyPr>
          <a:lstStyle/>
          <a:p>
            <a:r>
              <a:t>Texte niveau 1</a:t>
            </a:r>
          </a:p>
          <a:p>
            <a:pPr lvl="1"/>
            <a:r>
              <a:t>Texte niveau 2</a:t>
            </a:r>
          </a:p>
          <a:p>
            <a:pPr lvl="2"/>
            <a:r>
              <a:t>Texte niveau 3</a:t>
            </a:r>
          </a:p>
          <a:p>
            <a:pPr lvl="3"/>
            <a:r>
              <a:t>Texte niveau 4</a:t>
            </a:r>
          </a:p>
          <a:p>
            <a:pPr lvl="4"/>
            <a:r>
              <a:t>Texte niveau 5</a:t>
            </a:r>
          </a:p>
        </p:txBody>
      </p:sp>
      <p:sp>
        <p:nvSpPr>
          <p:cNvPr id="7" name="Numéro de diapositive"/>
          <p:cNvSpPr txBox="1">
            <a:spLocks noGrp="1"/>
          </p:cNvSpPr>
          <p:nvPr>
            <p:ph type="sldNum" sz="quarter" idx="2"/>
          </p:nvPr>
        </p:nvSpPr>
        <p:spPr>
          <a:xfrm>
            <a:off x="7055489" y="6472560"/>
            <a:ext cx="223200" cy="243837"/>
          </a:xfrm>
          <a:prstGeom prst="rect">
            <a:avLst/>
          </a:prstGeom>
          <a:ln w="12700">
            <a:miter lim="400000"/>
          </a:ln>
        </p:spPr>
        <p:txBody>
          <a:bodyPr wrap="none" lIns="45718" tIns="45718" rIns="45718" bIns="45718" anchor="ctr">
            <a:spAutoFit/>
          </a:bodyPr>
          <a:lstStyle>
            <a:lvl1pPr algn="r">
              <a:defRPr sz="1000">
                <a:solidFill>
                  <a:srgbClr val="888888"/>
                </a:solidFill>
                <a:latin typeface="Garamond"/>
                <a:ea typeface="Garamond"/>
                <a:cs typeface="Garamond"/>
                <a:sym typeface="Garamond"/>
              </a:defRPr>
            </a:lvl1pPr>
          </a:lstStyle>
          <a:p>
            <a:fld id="{86CB4B4D-7CA3-9044-876B-883B54F8677D}" type="slidenum">
              <a:t>‹N°›</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transition spd="med"/>
  <p:txStyles>
    <p:titleStyle>
      <a:lvl1pPr marL="0" marR="0" indent="0" algn="l" defTabSz="457200" rtl="0" latinLnBrk="0">
        <a:lnSpc>
          <a:spcPct val="100000"/>
        </a:lnSpc>
        <a:spcBef>
          <a:spcPts val="0"/>
        </a:spcBef>
        <a:spcAft>
          <a:spcPts val="0"/>
        </a:spcAft>
        <a:buClrTx/>
        <a:buSzTx/>
        <a:buFontTx/>
        <a:buNone/>
        <a:tabLst/>
        <a:defRPr sz="2200" b="1" i="0" u="none" strike="noStrike" cap="all" spc="0" baseline="0">
          <a:solidFill>
            <a:srgbClr val="00336F"/>
          </a:solidFill>
          <a:uFillTx/>
          <a:latin typeface="Garamond"/>
          <a:ea typeface="Garamond"/>
          <a:cs typeface="Garamond"/>
          <a:sym typeface="Garamond"/>
        </a:defRPr>
      </a:lvl1pPr>
      <a:lvl2pPr marL="0" marR="0" indent="0" algn="l" defTabSz="457200" rtl="0" latinLnBrk="0">
        <a:lnSpc>
          <a:spcPct val="100000"/>
        </a:lnSpc>
        <a:spcBef>
          <a:spcPts val="0"/>
        </a:spcBef>
        <a:spcAft>
          <a:spcPts val="0"/>
        </a:spcAft>
        <a:buClrTx/>
        <a:buSzTx/>
        <a:buFontTx/>
        <a:buNone/>
        <a:tabLst/>
        <a:defRPr sz="2200" b="1" i="0" u="none" strike="noStrike" cap="all" spc="0" baseline="0">
          <a:solidFill>
            <a:srgbClr val="00336F"/>
          </a:solidFill>
          <a:uFillTx/>
          <a:latin typeface="Garamond"/>
          <a:ea typeface="Garamond"/>
          <a:cs typeface="Garamond"/>
          <a:sym typeface="Garamond"/>
        </a:defRPr>
      </a:lvl2pPr>
      <a:lvl3pPr marL="0" marR="0" indent="0" algn="l" defTabSz="457200" rtl="0" latinLnBrk="0">
        <a:lnSpc>
          <a:spcPct val="100000"/>
        </a:lnSpc>
        <a:spcBef>
          <a:spcPts val="0"/>
        </a:spcBef>
        <a:spcAft>
          <a:spcPts val="0"/>
        </a:spcAft>
        <a:buClrTx/>
        <a:buSzTx/>
        <a:buFontTx/>
        <a:buNone/>
        <a:tabLst/>
        <a:defRPr sz="2200" b="1" i="0" u="none" strike="noStrike" cap="all" spc="0" baseline="0">
          <a:solidFill>
            <a:srgbClr val="00336F"/>
          </a:solidFill>
          <a:uFillTx/>
          <a:latin typeface="Garamond"/>
          <a:ea typeface="Garamond"/>
          <a:cs typeface="Garamond"/>
          <a:sym typeface="Garamond"/>
        </a:defRPr>
      </a:lvl3pPr>
      <a:lvl4pPr marL="0" marR="0" indent="0" algn="l" defTabSz="457200" rtl="0" latinLnBrk="0">
        <a:lnSpc>
          <a:spcPct val="100000"/>
        </a:lnSpc>
        <a:spcBef>
          <a:spcPts val="0"/>
        </a:spcBef>
        <a:spcAft>
          <a:spcPts val="0"/>
        </a:spcAft>
        <a:buClrTx/>
        <a:buSzTx/>
        <a:buFontTx/>
        <a:buNone/>
        <a:tabLst/>
        <a:defRPr sz="2200" b="1" i="0" u="none" strike="noStrike" cap="all" spc="0" baseline="0">
          <a:solidFill>
            <a:srgbClr val="00336F"/>
          </a:solidFill>
          <a:uFillTx/>
          <a:latin typeface="Garamond"/>
          <a:ea typeface="Garamond"/>
          <a:cs typeface="Garamond"/>
          <a:sym typeface="Garamond"/>
        </a:defRPr>
      </a:lvl4pPr>
      <a:lvl5pPr marL="0" marR="0" indent="0" algn="l" defTabSz="457200" rtl="0" latinLnBrk="0">
        <a:lnSpc>
          <a:spcPct val="100000"/>
        </a:lnSpc>
        <a:spcBef>
          <a:spcPts val="0"/>
        </a:spcBef>
        <a:spcAft>
          <a:spcPts val="0"/>
        </a:spcAft>
        <a:buClrTx/>
        <a:buSzTx/>
        <a:buFontTx/>
        <a:buNone/>
        <a:tabLst/>
        <a:defRPr sz="2200" b="1" i="0" u="none" strike="noStrike" cap="all" spc="0" baseline="0">
          <a:solidFill>
            <a:srgbClr val="00336F"/>
          </a:solidFill>
          <a:uFillTx/>
          <a:latin typeface="Garamond"/>
          <a:ea typeface="Garamond"/>
          <a:cs typeface="Garamond"/>
          <a:sym typeface="Garamond"/>
        </a:defRPr>
      </a:lvl5pPr>
      <a:lvl6pPr marL="0" marR="0" indent="0" algn="l" defTabSz="457200" rtl="0" latinLnBrk="0">
        <a:lnSpc>
          <a:spcPct val="100000"/>
        </a:lnSpc>
        <a:spcBef>
          <a:spcPts val="0"/>
        </a:spcBef>
        <a:spcAft>
          <a:spcPts val="0"/>
        </a:spcAft>
        <a:buClrTx/>
        <a:buSzTx/>
        <a:buFontTx/>
        <a:buNone/>
        <a:tabLst/>
        <a:defRPr sz="2200" b="1" i="0" u="none" strike="noStrike" cap="all" spc="0" baseline="0">
          <a:solidFill>
            <a:srgbClr val="00336F"/>
          </a:solidFill>
          <a:uFillTx/>
          <a:latin typeface="Garamond"/>
          <a:ea typeface="Garamond"/>
          <a:cs typeface="Garamond"/>
          <a:sym typeface="Garamond"/>
        </a:defRPr>
      </a:lvl6pPr>
      <a:lvl7pPr marL="0" marR="0" indent="0" algn="l" defTabSz="457200" rtl="0" latinLnBrk="0">
        <a:lnSpc>
          <a:spcPct val="100000"/>
        </a:lnSpc>
        <a:spcBef>
          <a:spcPts val="0"/>
        </a:spcBef>
        <a:spcAft>
          <a:spcPts val="0"/>
        </a:spcAft>
        <a:buClrTx/>
        <a:buSzTx/>
        <a:buFontTx/>
        <a:buNone/>
        <a:tabLst/>
        <a:defRPr sz="2200" b="1" i="0" u="none" strike="noStrike" cap="all" spc="0" baseline="0">
          <a:solidFill>
            <a:srgbClr val="00336F"/>
          </a:solidFill>
          <a:uFillTx/>
          <a:latin typeface="Garamond"/>
          <a:ea typeface="Garamond"/>
          <a:cs typeface="Garamond"/>
          <a:sym typeface="Garamond"/>
        </a:defRPr>
      </a:lvl7pPr>
      <a:lvl8pPr marL="0" marR="0" indent="0" algn="l" defTabSz="457200" rtl="0" latinLnBrk="0">
        <a:lnSpc>
          <a:spcPct val="100000"/>
        </a:lnSpc>
        <a:spcBef>
          <a:spcPts val="0"/>
        </a:spcBef>
        <a:spcAft>
          <a:spcPts val="0"/>
        </a:spcAft>
        <a:buClrTx/>
        <a:buSzTx/>
        <a:buFontTx/>
        <a:buNone/>
        <a:tabLst/>
        <a:defRPr sz="2200" b="1" i="0" u="none" strike="noStrike" cap="all" spc="0" baseline="0">
          <a:solidFill>
            <a:srgbClr val="00336F"/>
          </a:solidFill>
          <a:uFillTx/>
          <a:latin typeface="Garamond"/>
          <a:ea typeface="Garamond"/>
          <a:cs typeface="Garamond"/>
          <a:sym typeface="Garamond"/>
        </a:defRPr>
      </a:lvl8pPr>
      <a:lvl9pPr marL="0" marR="0" indent="0" algn="l" defTabSz="457200" rtl="0" latinLnBrk="0">
        <a:lnSpc>
          <a:spcPct val="100000"/>
        </a:lnSpc>
        <a:spcBef>
          <a:spcPts val="0"/>
        </a:spcBef>
        <a:spcAft>
          <a:spcPts val="0"/>
        </a:spcAft>
        <a:buClrTx/>
        <a:buSzTx/>
        <a:buFontTx/>
        <a:buNone/>
        <a:tabLst/>
        <a:defRPr sz="2200" b="1" i="0" u="none" strike="noStrike" cap="all" spc="0" baseline="0">
          <a:solidFill>
            <a:srgbClr val="00336F"/>
          </a:solidFill>
          <a:uFillTx/>
          <a:latin typeface="Garamond"/>
          <a:ea typeface="Garamond"/>
          <a:cs typeface="Garamond"/>
          <a:sym typeface="Garamond"/>
        </a:defRPr>
      </a:lvl9pPr>
    </p:titleStyle>
    <p:bodyStyle>
      <a:lvl1pPr marL="285750" marR="0" indent="-285750" algn="l" defTabSz="457200" rtl="0" latinLnBrk="0">
        <a:lnSpc>
          <a:spcPct val="100000"/>
        </a:lnSpc>
        <a:spcBef>
          <a:spcPts val="300"/>
        </a:spcBef>
        <a:spcAft>
          <a:spcPts val="0"/>
        </a:spcAft>
        <a:buClr>
          <a:srgbClr val="00336F"/>
        </a:buClr>
        <a:buSzPct val="120000"/>
        <a:buFont typeface="Arial"/>
        <a:buChar char="•"/>
        <a:tabLst/>
        <a:defRPr sz="2000" b="0" i="0" u="none" strike="noStrike" cap="none" spc="0" baseline="0">
          <a:solidFill>
            <a:srgbClr val="000000"/>
          </a:solidFill>
          <a:uFillTx/>
          <a:latin typeface="Garamond"/>
          <a:ea typeface="Garamond"/>
          <a:cs typeface="Garamond"/>
          <a:sym typeface="Garamond"/>
        </a:defRPr>
      </a:lvl1pPr>
      <a:lvl2pPr marL="467782" marR="0" indent="-201083" algn="l" defTabSz="457200" rtl="0" latinLnBrk="0">
        <a:lnSpc>
          <a:spcPct val="100000"/>
        </a:lnSpc>
        <a:spcBef>
          <a:spcPts val="300"/>
        </a:spcBef>
        <a:spcAft>
          <a:spcPts val="0"/>
        </a:spcAft>
        <a:buClr>
          <a:srgbClr val="00336F"/>
        </a:buClr>
        <a:buSzPct val="100000"/>
        <a:buFont typeface="Arial"/>
        <a:buChar char="•"/>
        <a:tabLst/>
        <a:defRPr sz="2000" b="0" i="0" u="none" strike="noStrike" cap="none" spc="0" baseline="0">
          <a:solidFill>
            <a:srgbClr val="000000"/>
          </a:solidFill>
          <a:uFillTx/>
          <a:latin typeface="Garamond"/>
          <a:ea typeface="Garamond"/>
          <a:cs typeface="Garamond"/>
          <a:sym typeface="Garamond"/>
        </a:defRPr>
      </a:lvl2pPr>
      <a:lvl3pPr marL="851692" marR="0" indent="-226217" algn="l" defTabSz="457200" rtl="0" latinLnBrk="0">
        <a:lnSpc>
          <a:spcPct val="100000"/>
        </a:lnSpc>
        <a:spcBef>
          <a:spcPts val="300"/>
        </a:spcBef>
        <a:spcAft>
          <a:spcPts val="0"/>
        </a:spcAft>
        <a:buClr>
          <a:srgbClr val="00336F"/>
        </a:buClr>
        <a:buSzPct val="100000"/>
        <a:buFont typeface="Arial"/>
        <a:buChar char="•"/>
        <a:tabLst/>
        <a:defRPr sz="2000" b="0" i="0" u="none" strike="noStrike" cap="none" spc="0" baseline="0">
          <a:solidFill>
            <a:srgbClr val="000000"/>
          </a:solidFill>
          <a:uFillTx/>
          <a:latin typeface="Garamond"/>
          <a:ea typeface="Garamond"/>
          <a:cs typeface="Garamond"/>
          <a:sym typeface="Garamond"/>
        </a:defRPr>
      </a:lvl3pPr>
      <a:lvl4pPr marL="1119187" marR="0" indent="-214312" algn="l" defTabSz="457200" rtl="0" latinLnBrk="0">
        <a:lnSpc>
          <a:spcPct val="100000"/>
        </a:lnSpc>
        <a:spcBef>
          <a:spcPts val="300"/>
        </a:spcBef>
        <a:spcAft>
          <a:spcPts val="0"/>
        </a:spcAft>
        <a:buClr>
          <a:srgbClr val="00336F"/>
        </a:buClr>
        <a:buSzPct val="80000"/>
        <a:buFont typeface="Arial"/>
        <a:buChar char="•"/>
        <a:tabLst/>
        <a:defRPr sz="2000" b="0" i="0" u="none" strike="noStrike" cap="none" spc="0" baseline="0">
          <a:solidFill>
            <a:srgbClr val="000000"/>
          </a:solidFill>
          <a:uFillTx/>
          <a:latin typeface="Garamond"/>
          <a:ea typeface="Garamond"/>
          <a:cs typeface="Garamond"/>
          <a:sym typeface="Garamond"/>
        </a:defRPr>
      </a:lvl4pPr>
      <a:lvl5pPr marL="0" marR="0" indent="0" algn="l" defTabSz="457200" rtl="0" latinLnBrk="0">
        <a:lnSpc>
          <a:spcPct val="100000"/>
        </a:lnSpc>
        <a:spcBef>
          <a:spcPts val="300"/>
        </a:spcBef>
        <a:spcAft>
          <a:spcPts val="0"/>
        </a:spcAft>
        <a:buClr>
          <a:srgbClr val="00336F"/>
        </a:buClr>
        <a:buSzTx/>
        <a:buFont typeface="Arial"/>
        <a:buNone/>
        <a:tabLst/>
        <a:defRPr sz="2000" b="0" i="0" u="none" strike="noStrike" cap="none" spc="0" baseline="0">
          <a:solidFill>
            <a:srgbClr val="000000"/>
          </a:solidFill>
          <a:uFillTx/>
          <a:latin typeface="Garamond"/>
          <a:ea typeface="Garamond"/>
          <a:cs typeface="Garamond"/>
          <a:sym typeface="Garamond"/>
        </a:defRPr>
      </a:lvl5pPr>
      <a:lvl6pPr marL="2514600" marR="0" indent="-228600" algn="l" defTabSz="457200" rtl="0" latinLnBrk="0">
        <a:lnSpc>
          <a:spcPct val="100000"/>
        </a:lnSpc>
        <a:spcBef>
          <a:spcPts val="300"/>
        </a:spcBef>
        <a:spcAft>
          <a:spcPts val="0"/>
        </a:spcAft>
        <a:buClr>
          <a:srgbClr val="00336F"/>
        </a:buClr>
        <a:buSzPct val="100000"/>
        <a:buFont typeface="Arial"/>
        <a:buChar char="•"/>
        <a:tabLst/>
        <a:defRPr sz="2000" b="0" i="0" u="none" strike="noStrike" cap="none" spc="0" baseline="0">
          <a:solidFill>
            <a:srgbClr val="000000"/>
          </a:solidFill>
          <a:uFillTx/>
          <a:latin typeface="Garamond"/>
          <a:ea typeface="Garamond"/>
          <a:cs typeface="Garamond"/>
          <a:sym typeface="Garamond"/>
        </a:defRPr>
      </a:lvl6pPr>
      <a:lvl7pPr marL="2971800" marR="0" indent="-228600" algn="l" defTabSz="457200" rtl="0" latinLnBrk="0">
        <a:lnSpc>
          <a:spcPct val="100000"/>
        </a:lnSpc>
        <a:spcBef>
          <a:spcPts val="300"/>
        </a:spcBef>
        <a:spcAft>
          <a:spcPts val="0"/>
        </a:spcAft>
        <a:buClr>
          <a:srgbClr val="00336F"/>
        </a:buClr>
        <a:buSzPct val="100000"/>
        <a:buFont typeface="Arial"/>
        <a:buChar char="•"/>
        <a:tabLst/>
        <a:defRPr sz="2000" b="0" i="0" u="none" strike="noStrike" cap="none" spc="0" baseline="0">
          <a:solidFill>
            <a:srgbClr val="000000"/>
          </a:solidFill>
          <a:uFillTx/>
          <a:latin typeface="Garamond"/>
          <a:ea typeface="Garamond"/>
          <a:cs typeface="Garamond"/>
          <a:sym typeface="Garamond"/>
        </a:defRPr>
      </a:lvl7pPr>
      <a:lvl8pPr marL="3429000" marR="0" indent="-228600" algn="l" defTabSz="457200" rtl="0" latinLnBrk="0">
        <a:lnSpc>
          <a:spcPct val="100000"/>
        </a:lnSpc>
        <a:spcBef>
          <a:spcPts val="300"/>
        </a:spcBef>
        <a:spcAft>
          <a:spcPts val="0"/>
        </a:spcAft>
        <a:buClr>
          <a:srgbClr val="00336F"/>
        </a:buClr>
        <a:buSzPct val="100000"/>
        <a:buFont typeface="Arial"/>
        <a:buChar char="•"/>
        <a:tabLst/>
        <a:defRPr sz="2000" b="0" i="0" u="none" strike="noStrike" cap="none" spc="0" baseline="0">
          <a:solidFill>
            <a:srgbClr val="000000"/>
          </a:solidFill>
          <a:uFillTx/>
          <a:latin typeface="Garamond"/>
          <a:ea typeface="Garamond"/>
          <a:cs typeface="Garamond"/>
          <a:sym typeface="Garamond"/>
        </a:defRPr>
      </a:lvl8pPr>
      <a:lvl9pPr marL="3886200" marR="0" indent="-228600" algn="l" defTabSz="457200" rtl="0" latinLnBrk="0">
        <a:lnSpc>
          <a:spcPct val="100000"/>
        </a:lnSpc>
        <a:spcBef>
          <a:spcPts val="300"/>
        </a:spcBef>
        <a:spcAft>
          <a:spcPts val="0"/>
        </a:spcAft>
        <a:buClr>
          <a:srgbClr val="00336F"/>
        </a:buClr>
        <a:buSzPct val="100000"/>
        <a:buFont typeface="Arial"/>
        <a:buChar char="•"/>
        <a:tabLst/>
        <a:defRPr sz="2000" b="0" i="0" u="none" strike="noStrike" cap="none" spc="0" baseline="0">
          <a:solidFill>
            <a:srgbClr val="000000"/>
          </a:solidFill>
          <a:uFillTx/>
          <a:latin typeface="Garamond"/>
          <a:ea typeface="Garamond"/>
          <a:cs typeface="Garamond"/>
          <a:sym typeface="Garamond"/>
        </a:defRPr>
      </a:lvl9pPr>
    </p:bodyStyle>
    <p:otherStyle>
      <a:lvl1pPr marL="0" marR="0" indent="0" algn="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Garamond"/>
        </a:defRPr>
      </a:lvl1pPr>
      <a:lvl2pPr marL="0" marR="0" indent="0" algn="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Garamond"/>
        </a:defRPr>
      </a:lvl2pPr>
      <a:lvl3pPr marL="0" marR="0" indent="0" algn="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Garamond"/>
        </a:defRPr>
      </a:lvl3pPr>
      <a:lvl4pPr marL="0" marR="0" indent="0" algn="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Garamond"/>
        </a:defRPr>
      </a:lvl4pPr>
      <a:lvl5pPr marL="0" marR="0" indent="0" algn="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Garamond"/>
        </a:defRPr>
      </a:lvl5pPr>
      <a:lvl6pPr marL="0" marR="0" indent="0" algn="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Garamond"/>
        </a:defRPr>
      </a:lvl6pPr>
      <a:lvl7pPr marL="0" marR="0" indent="0" algn="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Garamond"/>
        </a:defRPr>
      </a:lvl7pPr>
      <a:lvl8pPr marL="0" marR="0" indent="0" algn="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Garamond"/>
        </a:defRPr>
      </a:lvl8pPr>
      <a:lvl9pPr marL="0" marR="0" indent="0" algn="r" defTabSz="4572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Garamond"/>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image" Target="../media/image2.png"/><Relationship Id="rId1" Type="http://schemas.openxmlformats.org/officeDocument/2006/relationships/slideLayout" Target="../slideLayouts/slideLayout25.xml"/><Relationship Id="rId4" Type="http://schemas.openxmlformats.org/officeDocument/2006/relationships/image" Target="../media/image9.tif"/></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2.png"/><Relationship Id="rId1" Type="http://schemas.openxmlformats.org/officeDocument/2006/relationships/slideLayout" Target="../slideLayouts/slideLayout3.xml"/><Relationship Id="rId4" Type="http://schemas.openxmlformats.org/officeDocument/2006/relationships/image" Target="../media/image5.tif"/></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Titre 2"/>
          <p:cNvSpPr txBox="1">
            <a:spLocks noGrp="1"/>
          </p:cNvSpPr>
          <p:nvPr>
            <p:ph type="title"/>
          </p:nvPr>
        </p:nvSpPr>
        <p:spPr>
          <a:xfrm>
            <a:off x="432991" y="1216074"/>
            <a:ext cx="8426230" cy="1970461"/>
          </a:xfrm>
          <a:prstGeom prst="rect">
            <a:avLst/>
          </a:prstGeom>
        </p:spPr>
        <p:txBody>
          <a:bodyPr/>
          <a:lstStyle/>
          <a:p>
            <a:pPr algn="ctr">
              <a:defRPr>
                <a:solidFill>
                  <a:srgbClr val="9A1D26"/>
                </a:solidFill>
                <a:latin typeface="Garamonds"/>
                <a:ea typeface="Garamonds"/>
                <a:cs typeface="Garamonds"/>
                <a:sym typeface="Garamonds"/>
              </a:defRPr>
            </a:pPr>
            <a:br/>
            <a:r>
              <a:rPr sz="2400"/>
              <a:t>CORONARECAP: PROJET DE DATA STORYTELLING</a:t>
            </a:r>
          </a:p>
        </p:txBody>
      </p:sp>
      <p:sp>
        <p:nvSpPr>
          <p:cNvPr id="268" name="Espace réservé du texte 5"/>
          <p:cNvSpPr txBox="1">
            <a:spLocks noGrp="1"/>
          </p:cNvSpPr>
          <p:nvPr>
            <p:ph type="body" sz="quarter" idx="1"/>
          </p:nvPr>
        </p:nvSpPr>
        <p:spPr>
          <a:xfrm>
            <a:off x="1773608" y="3780137"/>
            <a:ext cx="5596783" cy="1339481"/>
          </a:xfrm>
          <a:prstGeom prst="rect">
            <a:avLst/>
          </a:prstGeom>
        </p:spPr>
        <p:txBody>
          <a:bodyPr/>
          <a:lstStyle>
            <a:lvl1pPr algn="ctr">
              <a:defRPr sz="1800" i="1">
                <a:solidFill>
                  <a:srgbClr val="000409"/>
                </a:solidFill>
                <a:latin typeface="Garamonds"/>
                <a:ea typeface="Garamonds"/>
                <a:cs typeface="Garamonds"/>
                <a:sym typeface="Garamonds"/>
              </a:defRPr>
            </a:lvl1pPr>
          </a:lstStyle>
          <a:p>
            <a:r>
              <a:t>Eleonore BLANCHARD, Yannick LY, Jing TAN, Melchior PRUGNIAUD, Inès DEGUY</a:t>
            </a:r>
          </a:p>
        </p:txBody>
      </p:sp>
      <p:sp>
        <p:nvSpPr>
          <p:cNvPr id="269" name="Espace réservé du numéro de diapositive 2"/>
          <p:cNvSpPr txBox="1">
            <a:spLocks noGrp="1"/>
          </p:cNvSpPr>
          <p:nvPr>
            <p:ph type="sldNum" sz="quarter" idx="4294967295"/>
          </p:nvPr>
        </p:nvSpPr>
        <p:spPr>
          <a:xfrm>
            <a:off x="7360604" y="6476717"/>
            <a:ext cx="174768"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chor="t"/>
          <a:lstStyle>
            <a:lvl1pPr>
              <a:defRPr>
                <a:latin typeface="Garamonds"/>
                <a:ea typeface="Garamonds"/>
                <a:cs typeface="Garamonds"/>
                <a:sym typeface="Garamonds"/>
              </a:defRPr>
            </a:lvl1pPr>
          </a:lstStyle>
          <a:p>
            <a:fld id="{86CB4B4D-7CA3-9044-876B-883B54F8677D}" type="slidenum">
              <a:t>1</a:t>
            </a:fld>
            <a:endParaRPr/>
          </a:p>
        </p:txBody>
      </p:sp>
      <p:sp>
        <p:nvSpPr>
          <p:cNvPr id="270"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271"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272" name="Capture d'écran 2020-04-10 22.05.15.png" descr="Capture d'écran 2020-04-10 22.05.15.png"/>
          <p:cNvPicPr>
            <a:picLocks noChangeAspect="1"/>
          </p:cNvPicPr>
          <p:nvPr/>
        </p:nvPicPr>
        <p:blipFill>
          <a:blip r:embed="rId2"/>
          <a:stretch>
            <a:fillRect/>
          </a:stretch>
        </p:blipFill>
        <p:spPr>
          <a:xfrm>
            <a:off x="6856" y="404664"/>
            <a:ext cx="1622373" cy="847330"/>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Titre 1"/>
          <p:cNvSpPr txBox="1">
            <a:spLocks noGrp="1"/>
          </p:cNvSpPr>
          <p:nvPr>
            <p:ph type="title"/>
          </p:nvPr>
        </p:nvSpPr>
        <p:spPr>
          <a:xfrm>
            <a:off x="457200" y="260647"/>
            <a:ext cx="8218800" cy="360043"/>
          </a:xfrm>
          <a:prstGeom prst="rect">
            <a:avLst/>
          </a:prstGeom>
        </p:spPr>
        <p:txBody>
          <a:bodyPr/>
          <a:lstStyle>
            <a:lvl1pPr defTabSz="361188">
              <a:defRPr sz="1700">
                <a:solidFill>
                  <a:srgbClr val="98272D"/>
                </a:solidFill>
                <a:latin typeface="Garamonds"/>
                <a:ea typeface="Garamonds"/>
                <a:cs typeface="Garamonds"/>
                <a:sym typeface="Garamonds"/>
              </a:defRPr>
            </a:lvl1pPr>
          </a:lstStyle>
          <a:p>
            <a:r>
              <a:t>Comparaison avec d’autres maladies</a:t>
            </a:r>
          </a:p>
        </p:txBody>
      </p:sp>
      <p:sp>
        <p:nvSpPr>
          <p:cNvPr id="332" name="Espace réservé du numéro de diapositive 2"/>
          <p:cNvSpPr txBox="1">
            <a:spLocks noGrp="1"/>
          </p:cNvSpPr>
          <p:nvPr>
            <p:ph type="sldNum" sz="quarter" idx="4294967295"/>
          </p:nvPr>
        </p:nvSpPr>
        <p:spPr>
          <a:xfrm>
            <a:off x="7055484" y="6472558"/>
            <a:ext cx="223199"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
        <p:nvSpPr>
          <p:cNvPr id="333"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334"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335" name="Capture d'écran 2020-04-10 22.05.15.png" descr="Capture d'écran 2020-04-10 22.05.15.png"/>
          <p:cNvPicPr>
            <a:picLocks noChangeAspect="1"/>
          </p:cNvPicPr>
          <p:nvPr/>
        </p:nvPicPr>
        <p:blipFill>
          <a:blip r:embed="rId2"/>
          <a:stretch>
            <a:fillRect/>
          </a:stretch>
        </p:blipFill>
        <p:spPr>
          <a:xfrm>
            <a:off x="7447963" y="17003"/>
            <a:ext cx="1172163" cy="612194"/>
          </a:xfrm>
          <a:prstGeom prst="rect">
            <a:avLst/>
          </a:prstGeom>
          <a:ln w="12700">
            <a:miter lim="400000"/>
          </a:ln>
        </p:spPr>
      </p:pic>
      <p:pic>
        <p:nvPicPr>
          <p:cNvPr id="336" name="Image" descr="Image"/>
          <p:cNvPicPr>
            <a:picLocks noChangeAspect="1"/>
          </p:cNvPicPr>
          <p:nvPr/>
        </p:nvPicPr>
        <p:blipFill>
          <a:blip r:embed="rId3"/>
          <a:stretch>
            <a:fillRect/>
          </a:stretch>
        </p:blipFill>
        <p:spPr>
          <a:xfrm>
            <a:off x="628055" y="959975"/>
            <a:ext cx="7753762" cy="3928819"/>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Titre 1"/>
          <p:cNvSpPr txBox="1">
            <a:spLocks noGrp="1"/>
          </p:cNvSpPr>
          <p:nvPr>
            <p:ph type="title"/>
          </p:nvPr>
        </p:nvSpPr>
        <p:spPr>
          <a:xfrm>
            <a:off x="457200" y="260647"/>
            <a:ext cx="8218800" cy="360043"/>
          </a:xfrm>
          <a:prstGeom prst="rect">
            <a:avLst/>
          </a:prstGeom>
        </p:spPr>
        <p:txBody>
          <a:bodyPr/>
          <a:lstStyle>
            <a:lvl1pPr defTabSz="361188">
              <a:defRPr sz="1700">
                <a:solidFill>
                  <a:srgbClr val="98272D"/>
                </a:solidFill>
                <a:latin typeface="Garamonds"/>
                <a:ea typeface="Garamonds"/>
                <a:cs typeface="Garamonds"/>
                <a:sym typeface="Garamonds"/>
              </a:defRPr>
            </a:lvl1pPr>
          </a:lstStyle>
          <a:p>
            <a:r>
              <a:t>Comparaison avec d’autres maladies</a:t>
            </a:r>
          </a:p>
        </p:txBody>
      </p:sp>
      <p:sp>
        <p:nvSpPr>
          <p:cNvPr id="339" name="Espace réservé du numéro de diapositive 2"/>
          <p:cNvSpPr txBox="1">
            <a:spLocks noGrp="1"/>
          </p:cNvSpPr>
          <p:nvPr>
            <p:ph type="sldNum" sz="quarter" idx="4294967295"/>
          </p:nvPr>
        </p:nvSpPr>
        <p:spPr>
          <a:xfrm>
            <a:off x="7055483" y="6472557"/>
            <a:ext cx="223200"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11</a:t>
            </a:fld>
            <a:endParaRPr/>
          </a:p>
        </p:txBody>
      </p:sp>
      <p:sp>
        <p:nvSpPr>
          <p:cNvPr id="340"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341"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342" name="Capture d'écran 2020-04-10 22.05.15.png" descr="Capture d'écran 2020-04-10 22.05.15.png"/>
          <p:cNvPicPr>
            <a:picLocks noChangeAspect="1"/>
          </p:cNvPicPr>
          <p:nvPr/>
        </p:nvPicPr>
        <p:blipFill>
          <a:blip r:embed="rId2"/>
          <a:stretch>
            <a:fillRect/>
          </a:stretch>
        </p:blipFill>
        <p:spPr>
          <a:xfrm>
            <a:off x="7447963" y="17003"/>
            <a:ext cx="1172163" cy="612194"/>
          </a:xfrm>
          <a:prstGeom prst="rect">
            <a:avLst/>
          </a:prstGeom>
          <a:ln w="12700">
            <a:miter lim="400000"/>
          </a:ln>
        </p:spPr>
      </p:pic>
      <p:pic>
        <p:nvPicPr>
          <p:cNvPr id="343" name="Image" descr="Image"/>
          <p:cNvPicPr>
            <a:picLocks noChangeAspect="1"/>
          </p:cNvPicPr>
          <p:nvPr/>
        </p:nvPicPr>
        <p:blipFill>
          <a:blip r:embed="rId3"/>
          <a:srcRect l="16818"/>
          <a:stretch>
            <a:fillRect/>
          </a:stretch>
        </p:blipFill>
        <p:spPr>
          <a:xfrm>
            <a:off x="383808" y="3536000"/>
            <a:ext cx="4189300" cy="2508298"/>
          </a:xfrm>
          <a:prstGeom prst="rect">
            <a:avLst/>
          </a:prstGeom>
          <a:ln w="12700">
            <a:miter lim="400000"/>
          </a:ln>
        </p:spPr>
      </p:pic>
      <p:pic>
        <p:nvPicPr>
          <p:cNvPr id="344" name="Image" descr="Image"/>
          <p:cNvPicPr>
            <a:picLocks noChangeAspect="1"/>
          </p:cNvPicPr>
          <p:nvPr/>
        </p:nvPicPr>
        <p:blipFill>
          <a:blip r:embed="rId4"/>
          <a:srcRect l="16849" t="1971" r="9590" b="1971"/>
          <a:stretch>
            <a:fillRect/>
          </a:stretch>
        </p:blipFill>
        <p:spPr>
          <a:xfrm>
            <a:off x="560814" y="824167"/>
            <a:ext cx="3835456" cy="2508202"/>
          </a:xfrm>
          <a:prstGeom prst="rect">
            <a:avLst/>
          </a:prstGeom>
          <a:ln w="12700">
            <a:miter lim="400000"/>
          </a:ln>
        </p:spPr>
      </p:pic>
      <p:sp>
        <p:nvSpPr>
          <p:cNvPr id="345" name="Tableau récapitulatif de l’évolution de la pandémie pour tous les pays.…"/>
          <p:cNvSpPr txBox="1"/>
          <p:nvPr/>
        </p:nvSpPr>
        <p:spPr>
          <a:xfrm>
            <a:off x="5027580" y="2811993"/>
            <a:ext cx="3726689" cy="22175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just">
              <a:defRPr>
                <a:latin typeface="Arial"/>
                <a:ea typeface="Arial"/>
                <a:cs typeface="Arial"/>
                <a:sym typeface="Arial"/>
              </a:defRPr>
            </a:pPr>
            <a:r>
              <a:rPr dirty="0" err="1"/>
              <a:t>Graphiques</a:t>
            </a:r>
            <a:r>
              <a:rPr dirty="0"/>
              <a:t> </a:t>
            </a:r>
            <a:r>
              <a:rPr dirty="0" err="1"/>
              <a:t>montrant</a:t>
            </a:r>
            <a:r>
              <a:rPr dirty="0"/>
              <a:t> </a:t>
            </a:r>
            <a:r>
              <a:rPr dirty="0" err="1"/>
              <a:t>l’évolution</a:t>
            </a:r>
            <a:r>
              <a:rPr dirty="0"/>
              <a:t> du </a:t>
            </a:r>
            <a:r>
              <a:rPr dirty="0" err="1"/>
              <a:t>nombre</a:t>
            </a:r>
            <a:r>
              <a:rPr dirty="0"/>
              <a:t> </a:t>
            </a:r>
            <a:r>
              <a:rPr dirty="0" err="1"/>
              <a:t>moyen</a:t>
            </a:r>
            <a:r>
              <a:rPr dirty="0"/>
              <a:t> de </a:t>
            </a:r>
            <a:r>
              <a:rPr dirty="0" err="1"/>
              <a:t>morts</a:t>
            </a:r>
            <a:r>
              <a:rPr dirty="0"/>
              <a:t> de </a:t>
            </a:r>
            <a:r>
              <a:rPr dirty="0" err="1"/>
              <a:t>différentes</a:t>
            </a:r>
            <a:r>
              <a:rPr dirty="0"/>
              <a:t> maladies au </a:t>
            </a:r>
            <a:r>
              <a:rPr dirty="0" err="1"/>
              <a:t>cours</a:t>
            </a:r>
            <a:r>
              <a:rPr dirty="0"/>
              <a:t> du temps. </a:t>
            </a:r>
          </a:p>
          <a:p>
            <a:pPr algn="just">
              <a:defRPr>
                <a:latin typeface="Arial"/>
                <a:ea typeface="Arial"/>
                <a:cs typeface="Arial"/>
                <a:sym typeface="Arial"/>
              </a:defRPr>
            </a:pPr>
            <a:endParaRPr dirty="0"/>
          </a:p>
          <a:p>
            <a:pPr>
              <a:defRPr>
                <a:latin typeface="Arial"/>
                <a:ea typeface="Arial"/>
                <a:cs typeface="Arial"/>
                <a:sym typeface="Arial"/>
              </a:defRPr>
            </a:pPr>
            <a:endParaRPr dirty="0"/>
          </a:p>
          <a:p>
            <a:pPr>
              <a:defRPr>
                <a:latin typeface="Arial"/>
                <a:ea typeface="Arial"/>
                <a:cs typeface="Arial"/>
                <a:sym typeface="Arial"/>
              </a:defRPr>
            </a:pPr>
            <a:endParaRPr dirty="0"/>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Espace réservé du numéro de diapositive 2"/>
          <p:cNvSpPr txBox="1">
            <a:spLocks noGrp="1"/>
          </p:cNvSpPr>
          <p:nvPr>
            <p:ph type="sldNum" sz="quarter" idx="4294967295"/>
          </p:nvPr>
        </p:nvSpPr>
        <p:spPr>
          <a:xfrm>
            <a:off x="7045319" y="6458237"/>
            <a:ext cx="245400"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chor="t"/>
          <a:lstStyle>
            <a:lvl1pPr>
              <a:defRPr>
                <a:latin typeface="Garamonds"/>
                <a:ea typeface="Garamonds"/>
                <a:cs typeface="Garamonds"/>
                <a:sym typeface="Garamonds"/>
              </a:defRPr>
            </a:lvl1pPr>
          </a:lstStyle>
          <a:p>
            <a:fld id="{86CB4B4D-7CA3-9044-876B-883B54F8677D}" type="slidenum">
              <a:t>12</a:t>
            </a:fld>
            <a:endParaRPr/>
          </a:p>
        </p:txBody>
      </p:sp>
      <p:sp>
        <p:nvSpPr>
          <p:cNvPr id="348" name="Titre 2"/>
          <p:cNvSpPr txBox="1"/>
          <p:nvPr/>
        </p:nvSpPr>
        <p:spPr>
          <a:xfrm>
            <a:off x="396173" y="2090437"/>
            <a:ext cx="7996929" cy="3378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spAutoFit/>
          </a:bodyPr>
          <a:lstStyle/>
          <a:p>
            <a:pPr>
              <a:defRPr sz="3200" b="1">
                <a:solidFill>
                  <a:srgbClr val="F2F2F2"/>
                </a:solidFill>
                <a:latin typeface="Garamonds"/>
                <a:ea typeface="Garamonds"/>
                <a:cs typeface="Garamonds"/>
                <a:sym typeface="Garamonds"/>
              </a:defRPr>
            </a:pPr>
            <a:r>
              <a:t>1. Introduction</a:t>
            </a:r>
            <a:br/>
            <a:r>
              <a:t>2. Aperçu de la situation mondiale</a:t>
            </a:r>
            <a:br/>
            <a:r>
              <a:t>3. Simulation</a:t>
            </a:r>
            <a:br/>
            <a:r>
              <a:t>4. Comparaison avec d’autres maladies </a:t>
            </a:r>
            <a:br/>
            <a:r>
              <a:rPr>
                <a:solidFill>
                  <a:srgbClr val="962830"/>
                </a:solidFill>
              </a:rPr>
              <a:t>5. Impact sur la finance</a:t>
            </a:r>
            <a:br>
              <a:rPr>
                <a:solidFill>
                  <a:srgbClr val="962830"/>
                </a:solidFill>
              </a:rPr>
            </a:br>
            <a:r>
              <a:t>6. Google Trends </a:t>
            </a:r>
            <a:br/>
            <a:endParaRPr/>
          </a:p>
        </p:txBody>
      </p:sp>
      <p:sp>
        <p:nvSpPr>
          <p:cNvPr id="349"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350"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351" name="Capture d'écran 2020-04-10 22.05.15.png" descr="Capture d'écran 2020-04-10 22.05.15.png"/>
          <p:cNvPicPr>
            <a:picLocks noChangeAspect="1"/>
          </p:cNvPicPr>
          <p:nvPr/>
        </p:nvPicPr>
        <p:blipFill>
          <a:blip r:embed="rId2"/>
          <a:stretch>
            <a:fillRect/>
          </a:stretch>
        </p:blipFill>
        <p:spPr>
          <a:xfrm>
            <a:off x="6856" y="404664"/>
            <a:ext cx="1622373" cy="847330"/>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 name="Titre 1"/>
          <p:cNvSpPr txBox="1">
            <a:spLocks noGrp="1"/>
          </p:cNvSpPr>
          <p:nvPr>
            <p:ph type="title"/>
          </p:nvPr>
        </p:nvSpPr>
        <p:spPr>
          <a:xfrm>
            <a:off x="457200" y="260647"/>
            <a:ext cx="8218800" cy="360043"/>
          </a:xfrm>
          <a:prstGeom prst="rect">
            <a:avLst/>
          </a:prstGeom>
        </p:spPr>
        <p:txBody>
          <a:bodyPr/>
          <a:lstStyle>
            <a:lvl1pPr defTabSz="361188">
              <a:defRPr sz="1700">
                <a:solidFill>
                  <a:srgbClr val="98272D"/>
                </a:solidFill>
                <a:latin typeface="Garamonds"/>
                <a:ea typeface="Garamonds"/>
                <a:cs typeface="Garamonds"/>
                <a:sym typeface="Garamonds"/>
              </a:defRPr>
            </a:lvl1pPr>
          </a:lstStyle>
          <a:p>
            <a:r>
              <a:t>Impact sur la finance</a:t>
            </a:r>
          </a:p>
        </p:txBody>
      </p:sp>
      <p:sp>
        <p:nvSpPr>
          <p:cNvPr id="354" name="Espace réservé du numéro de diapositive 2"/>
          <p:cNvSpPr txBox="1">
            <a:spLocks noGrp="1"/>
          </p:cNvSpPr>
          <p:nvPr>
            <p:ph type="sldNum" sz="quarter" idx="4294967295"/>
          </p:nvPr>
        </p:nvSpPr>
        <p:spPr>
          <a:xfrm>
            <a:off x="7055484" y="6472558"/>
            <a:ext cx="223199"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13</a:t>
            </a:fld>
            <a:endParaRPr/>
          </a:p>
        </p:txBody>
      </p:sp>
      <p:sp>
        <p:nvSpPr>
          <p:cNvPr id="355"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356"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357" name="Capture d'écran 2020-04-10 22.05.15.png" descr="Capture d'écran 2020-04-10 22.05.15.png"/>
          <p:cNvPicPr>
            <a:picLocks noChangeAspect="1"/>
          </p:cNvPicPr>
          <p:nvPr/>
        </p:nvPicPr>
        <p:blipFill>
          <a:blip r:embed="rId2"/>
          <a:stretch>
            <a:fillRect/>
          </a:stretch>
        </p:blipFill>
        <p:spPr>
          <a:xfrm>
            <a:off x="7447963" y="17003"/>
            <a:ext cx="1172163" cy="612194"/>
          </a:xfrm>
          <a:prstGeom prst="rect">
            <a:avLst/>
          </a:prstGeom>
          <a:ln w="12700">
            <a:miter lim="400000"/>
          </a:ln>
        </p:spPr>
      </p:pic>
      <p:pic>
        <p:nvPicPr>
          <p:cNvPr id="3" name="Image 2">
            <a:extLst>
              <a:ext uri="{FF2B5EF4-FFF2-40B4-BE49-F238E27FC236}">
                <a16:creationId xmlns:a16="http://schemas.microsoft.com/office/drawing/2014/main" id="{D7F4CF13-E647-4B17-B0CD-A89D24C53DF8}"/>
              </a:ext>
            </a:extLst>
          </p:cNvPr>
          <p:cNvPicPr>
            <a:picLocks noChangeAspect="1"/>
          </p:cNvPicPr>
          <p:nvPr/>
        </p:nvPicPr>
        <p:blipFill>
          <a:blip r:embed="rId3"/>
          <a:stretch>
            <a:fillRect/>
          </a:stretch>
        </p:blipFill>
        <p:spPr>
          <a:xfrm>
            <a:off x="457200" y="974999"/>
            <a:ext cx="4469908" cy="2453550"/>
          </a:xfrm>
          <a:prstGeom prst="rect">
            <a:avLst/>
          </a:prstGeom>
        </p:spPr>
      </p:pic>
      <p:pic>
        <p:nvPicPr>
          <p:cNvPr id="4" name="Image 3">
            <a:extLst>
              <a:ext uri="{FF2B5EF4-FFF2-40B4-BE49-F238E27FC236}">
                <a16:creationId xmlns:a16="http://schemas.microsoft.com/office/drawing/2014/main" id="{C23CF07E-414E-4921-ACF6-8E013BFF2A7F}"/>
              </a:ext>
            </a:extLst>
          </p:cNvPr>
          <p:cNvPicPr>
            <a:picLocks noChangeAspect="1"/>
          </p:cNvPicPr>
          <p:nvPr/>
        </p:nvPicPr>
        <p:blipFill>
          <a:blip r:embed="rId4"/>
          <a:stretch>
            <a:fillRect/>
          </a:stretch>
        </p:blipFill>
        <p:spPr>
          <a:xfrm>
            <a:off x="346227" y="3617803"/>
            <a:ext cx="4580881" cy="2567996"/>
          </a:xfrm>
          <a:prstGeom prst="rect">
            <a:avLst/>
          </a:prstGeom>
        </p:spPr>
      </p:pic>
      <p:sp>
        <p:nvSpPr>
          <p:cNvPr id="6" name="Tableau récapitulatif de l’évolution de la pandémie pour tous les pays.…">
            <a:extLst>
              <a:ext uri="{FF2B5EF4-FFF2-40B4-BE49-F238E27FC236}">
                <a16:creationId xmlns:a16="http://schemas.microsoft.com/office/drawing/2014/main" id="{028384FB-BF12-43BC-BC54-F6CB9454178E}"/>
              </a:ext>
            </a:extLst>
          </p:cNvPr>
          <p:cNvSpPr txBox="1"/>
          <p:nvPr/>
        </p:nvSpPr>
        <p:spPr>
          <a:xfrm>
            <a:off x="5192139" y="2517531"/>
            <a:ext cx="3726689" cy="23083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algn="just">
              <a:defRPr>
                <a:latin typeface="Arial"/>
                <a:ea typeface="Arial"/>
                <a:cs typeface="Arial"/>
                <a:sym typeface="Arial"/>
              </a:defRPr>
            </a:pPr>
            <a:r>
              <a:rPr dirty="0" err="1"/>
              <a:t>Graphiques</a:t>
            </a:r>
            <a:r>
              <a:rPr dirty="0"/>
              <a:t> </a:t>
            </a:r>
            <a:r>
              <a:rPr dirty="0" err="1"/>
              <a:t>montrant</a:t>
            </a:r>
            <a:r>
              <a:rPr dirty="0"/>
              <a:t> </a:t>
            </a:r>
            <a:r>
              <a:rPr dirty="0" err="1"/>
              <a:t>l’évolution</a:t>
            </a:r>
            <a:r>
              <a:rPr dirty="0"/>
              <a:t> d</a:t>
            </a:r>
            <a:r>
              <a:rPr lang="fr-FR" dirty="0"/>
              <a:t>es prix de différents actifs financiers dont les prix ont été normalisés à 100 à partir du début de la pandémie afin de comprendre leurs évolutions.</a:t>
            </a:r>
            <a:endParaRPr dirty="0"/>
          </a:p>
          <a:p>
            <a:pPr>
              <a:defRPr>
                <a:latin typeface="Arial"/>
                <a:ea typeface="Arial"/>
                <a:cs typeface="Arial"/>
                <a:sym typeface="Arial"/>
              </a:defRPr>
            </a:pPr>
            <a:endParaRPr dirty="0"/>
          </a:p>
          <a:p>
            <a:pPr>
              <a:defRPr>
                <a:latin typeface="Arial"/>
                <a:ea typeface="Arial"/>
                <a:cs typeface="Arial"/>
                <a:sym typeface="Arial"/>
              </a:defRPr>
            </a:pPr>
            <a:endParaRPr dirty="0"/>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 name="Titre 1"/>
          <p:cNvSpPr txBox="1">
            <a:spLocks noGrp="1"/>
          </p:cNvSpPr>
          <p:nvPr>
            <p:ph type="title"/>
          </p:nvPr>
        </p:nvSpPr>
        <p:spPr>
          <a:xfrm>
            <a:off x="457200" y="260647"/>
            <a:ext cx="8218800" cy="360043"/>
          </a:xfrm>
          <a:prstGeom prst="rect">
            <a:avLst/>
          </a:prstGeom>
        </p:spPr>
        <p:txBody>
          <a:bodyPr/>
          <a:lstStyle>
            <a:lvl1pPr defTabSz="361188">
              <a:defRPr sz="1700">
                <a:solidFill>
                  <a:srgbClr val="98272D"/>
                </a:solidFill>
                <a:latin typeface="Garamonds"/>
                <a:ea typeface="Garamonds"/>
                <a:cs typeface="Garamonds"/>
                <a:sym typeface="Garamonds"/>
              </a:defRPr>
            </a:lvl1pPr>
          </a:lstStyle>
          <a:p>
            <a:r>
              <a:t>Impact sur la finance</a:t>
            </a:r>
          </a:p>
        </p:txBody>
      </p:sp>
      <p:sp>
        <p:nvSpPr>
          <p:cNvPr id="354" name="Espace réservé du numéro de diapositive 2"/>
          <p:cNvSpPr txBox="1">
            <a:spLocks noGrp="1"/>
          </p:cNvSpPr>
          <p:nvPr>
            <p:ph type="sldNum" sz="quarter" idx="4294967295"/>
          </p:nvPr>
        </p:nvSpPr>
        <p:spPr>
          <a:xfrm>
            <a:off x="7055484" y="6472558"/>
            <a:ext cx="223199"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14</a:t>
            </a:fld>
            <a:endParaRPr/>
          </a:p>
        </p:txBody>
      </p:sp>
      <p:sp>
        <p:nvSpPr>
          <p:cNvPr id="355"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356"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357" name="Capture d'écran 2020-04-10 22.05.15.png" descr="Capture d'écran 2020-04-10 22.05.15.png"/>
          <p:cNvPicPr>
            <a:picLocks noChangeAspect="1"/>
          </p:cNvPicPr>
          <p:nvPr/>
        </p:nvPicPr>
        <p:blipFill>
          <a:blip r:embed="rId2"/>
          <a:stretch>
            <a:fillRect/>
          </a:stretch>
        </p:blipFill>
        <p:spPr>
          <a:xfrm>
            <a:off x="7447963" y="17003"/>
            <a:ext cx="1172163" cy="612194"/>
          </a:xfrm>
          <a:prstGeom prst="rect">
            <a:avLst/>
          </a:prstGeom>
          <a:ln w="12700">
            <a:miter lim="400000"/>
          </a:ln>
        </p:spPr>
      </p:pic>
      <p:sp>
        <p:nvSpPr>
          <p:cNvPr id="6" name="Tableau récapitulatif de l’évolution de la pandémie pour tous les pays.…">
            <a:extLst>
              <a:ext uri="{FF2B5EF4-FFF2-40B4-BE49-F238E27FC236}">
                <a16:creationId xmlns:a16="http://schemas.microsoft.com/office/drawing/2014/main" id="{028384FB-BF12-43BC-BC54-F6CB9454178E}"/>
              </a:ext>
            </a:extLst>
          </p:cNvPr>
          <p:cNvSpPr txBox="1"/>
          <p:nvPr/>
        </p:nvSpPr>
        <p:spPr>
          <a:xfrm>
            <a:off x="5095784" y="2828837"/>
            <a:ext cx="3726689" cy="12003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spAutoFit/>
          </a:bodyPr>
          <a:lstStyle/>
          <a:p>
            <a:pPr algn="just">
              <a:defRPr>
                <a:latin typeface="Arial"/>
                <a:ea typeface="Arial"/>
                <a:cs typeface="Arial"/>
                <a:sym typeface="Arial"/>
              </a:defRPr>
            </a:pPr>
            <a:r>
              <a:rPr dirty="0" err="1"/>
              <a:t>Graphiques</a:t>
            </a:r>
            <a:r>
              <a:rPr dirty="0"/>
              <a:t> </a:t>
            </a:r>
            <a:r>
              <a:rPr lang="fr-FR" dirty="0"/>
              <a:t>comparant les rendements du Dow Jones actuels face aux crises de 2001 et de 2008.</a:t>
            </a:r>
            <a:endParaRPr dirty="0"/>
          </a:p>
          <a:p>
            <a:pPr>
              <a:defRPr>
                <a:latin typeface="Arial"/>
                <a:ea typeface="Arial"/>
                <a:cs typeface="Arial"/>
                <a:sym typeface="Arial"/>
              </a:defRPr>
            </a:pPr>
            <a:endParaRPr dirty="0"/>
          </a:p>
        </p:txBody>
      </p:sp>
      <p:pic>
        <p:nvPicPr>
          <p:cNvPr id="2" name="Image 1">
            <a:extLst>
              <a:ext uri="{FF2B5EF4-FFF2-40B4-BE49-F238E27FC236}">
                <a16:creationId xmlns:a16="http://schemas.microsoft.com/office/drawing/2014/main" id="{2487F144-34F2-43E0-BB2B-18AB15C46BF7}"/>
              </a:ext>
            </a:extLst>
          </p:cNvPr>
          <p:cNvPicPr>
            <a:picLocks noChangeAspect="1"/>
          </p:cNvPicPr>
          <p:nvPr/>
        </p:nvPicPr>
        <p:blipFill>
          <a:blip r:embed="rId3"/>
          <a:stretch>
            <a:fillRect/>
          </a:stretch>
        </p:blipFill>
        <p:spPr>
          <a:xfrm>
            <a:off x="113574" y="1296801"/>
            <a:ext cx="4982210" cy="4545366"/>
          </a:xfrm>
          <a:prstGeom prst="rect">
            <a:avLst/>
          </a:prstGeom>
        </p:spPr>
      </p:pic>
    </p:spTree>
    <p:extLst>
      <p:ext uri="{BB962C8B-B14F-4D97-AF65-F5344CB8AC3E}">
        <p14:creationId xmlns:p14="http://schemas.microsoft.com/office/powerpoint/2010/main" val="34486202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Espace réservé du numéro de diapositive 2"/>
          <p:cNvSpPr txBox="1">
            <a:spLocks noGrp="1"/>
          </p:cNvSpPr>
          <p:nvPr>
            <p:ph type="sldNum" sz="quarter" idx="4294967295"/>
          </p:nvPr>
        </p:nvSpPr>
        <p:spPr>
          <a:xfrm>
            <a:off x="7045317" y="6458237"/>
            <a:ext cx="245399"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chor="t"/>
          <a:lstStyle>
            <a:lvl1pPr>
              <a:defRPr>
                <a:latin typeface="Garamonds"/>
                <a:ea typeface="Garamonds"/>
                <a:cs typeface="Garamonds"/>
                <a:sym typeface="Garamonds"/>
              </a:defRPr>
            </a:lvl1pPr>
          </a:lstStyle>
          <a:p>
            <a:fld id="{86CB4B4D-7CA3-9044-876B-883B54F8677D}" type="slidenum">
              <a:t>15</a:t>
            </a:fld>
            <a:endParaRPr/>
          </a:p>
        </p:txBody>
      </p:sp>
      <p:sp>
        <p:nvSpPr>
          <p:cNvPr id="360" name="Titre 2"/>
          <p:cNvSpPr txBox="1"/>
          <p:nvPr/>
        </p:nvSpPr>
        <p:spPr>
          <a:xfrm>
            <a:off x="396173" y="2090437"/>
            <a:ext cx="7996929" cy="3378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spAutoFit/>
          </a:bodyPr>
          <a:lstStyle/>
          <a:p>
            <a:pPr>
              <a:defRPr sz="3200" b="1">
                <a:solidFill>
                  <a:srgbClr val="F2F2F2"/>
                </a:solidFill>
                <a:latin typeface="Garamonds"/>
                <a:ea typeface="Garamonds"/>
                <a:cs typeface="Garamonds"/>
                <a:sym typeface="Garamonds"/>
              </a:defRPr>
            </a:pPr>
            <a:r>
              <a:t>1. Introduction</a:t>
            </a:r>
            <a:br/>
            <a:r>
              <a:t>2. Aperçu de la situation mondiale</a:t>
            </a:r>
            <a:br/>
            <a:r>
              <a:t>3. Simulation</a:t>
            </a:r>
            <a:br/>
            <a:r>
              <a:t>4. Comparaison avec d’autres maladies </a:t>
            </a:r>
            <a:br/>
            <a:r>
              <a:t>5. Impact sur la finance</a:t>
            </a:r>
            <a:br/>
            <a:r>
              <a:rPr>
                <a:solidFill>
                  <a:srgbClr val="942932"/>
                </a:solidFill>
              </a:rPr>
              <a:t>6. Google Trends </a:t>
            </a:r>
            <a:br>
              <a:rPr>
                <a:solidFill>
                  <a:srgbClr val="942932"/>
                </a:solidFill>
              </a:rPr>
            </a:br>
            <a:endParaRPr>
              <a:solidFill>
                <a:srgbClr val="942932"/>
              </a:solidFill>
            </a:endParaRPr>
          </a:p>
        </p:txBody>
      </p:sp>
      <p:sp>
        <p:nvSpPr>
          <p:cNvPr id="361"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362"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363" name="Capture d'écran 2020-04-10 22.05.15.png" descr="Capture d'écran 2020-04-10 22.05.15.png"/>
          <p:cNvPicPr>
            <a:picLocks noChangeAspect="1"/>
          </p:cNvPicPr>
          <p:nvPr/>
        </p:nvPicPr>
        <p:blipFill>
          <a:blip r:embed="rId2"/>
          <a:stretch>
            <a:fillRect/>
          </a:stretch>
        </p:blipFill>
        <p:spPr>
          <a:xfrm>
            <a:off x="6856" y="404664"/>
            <a:ext cx="1622373" cy="847330"/>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Titre 1"/>
          <p:cNvSpPr txBox="1">
            <a:spLocks noGrp="1"/>
          </p:cNvSpPr>
          <p:nvPr>
            <p:ph type="title"/>
          </p:nvPr>
        </p:nvSpPr>
        <p:spPr>
          <a:xfrm>
            <a:off x="457200" y="260647"/>
            <a:ext cx="8218800" cy="360043"/>
          </a:xfrm>
          <a:prstGeom prst="rect">
            <a:avLst/>
          </a:prstGeom>
        </p:spPr>
        <p:txBody>
          <a:bodyPr/>
          <a:lstStyle>
            <a:lvl1pPr defTabSz="361188">
              <a:defRPr sz="1700">
                <a:solidFill>
                  <a:srgbClr val="98272D"/>
                </a:solidFill>
                <a:latin typeface="Garamonds"/>
                <a:ea typeface="Garamonds"/>
                <a:cs typeface="Garamonds"/>
                <a:sym typeface="Garamonds"/>
              </a:defRPr>
            </a:lvl1pPr>
          </a:lstStyle>
          <a:p>
            <a:r>
              <a:t>Google Trends</a:t>
            </a:r>
          </a:p>
        </p:txBody>
      </p:sp>
      <p:sp>
        <p:nvSpPr>
          <p:cNvPr id="366" name="Espace réservé du numéro de diapositive 2"/>
          <p:cNvSpPr txBox="1">
            <a:spLocks noGrp="1"/>
          </p:cNvSpPr>
          <p:nvPr>
            <p:ph type="sldNum" sz="quarter" idx="4294967295"/>
          </p:nvPr>
        </p:nvSpPr>
        <p:spPr>
          <a:xfrm>
            <a:off x="7055484" y="6472558"/>
            <a:ext cx="223199"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16</a:t>
            </a:fld>
            <a:endParaRPr/>
          </a:p>
        </p:txBody>
      </p:sp>
      <p:sp>
        <p:nvSpPr>
          <p:cNvPr id="367"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368"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369" name="Capture d'écran 2020-04-10 22.05.15.png" descr="Capture d'écran 2020-04-10 22.05.15.png"/>
          <p:cNvPicPr>
            <a:picLocks noChangeAspect="1"/>
          </p:cNvPicPr>
          <p:nvPr/>
        </p:nvPicPr>
        <p:blipFill>
          <a:blip r:embed="rId2"/>
          <a:stretch>
            <a:fillRect/>
          </a:stretch>
        </p:blipFill>
        <p:spPr>
          <a:xfrm>
            <a:off x="7447963" y="17003"/>
            <a:ext cx="1172163" cy="612194"/>
          </a:xfrm>
          <a:prstGeom prst="rect">
            <a:avLst/>
          </a:prstGeom>
          <a:ln w="12700">
            <a:miter lim="400000"/>
          </a:ln>
        </p:spPr>
      </p:pic>
      <p:sp>
        <p:nvSpPr>
          <p:cNvPr id="370" name="Graphique présentant l’évolution des tendances de recherche Google avant et après l’arrivée du Coronavirus. La barre de recherche à gauche nous permet de sélectionner les mots que l’on souhaite afficher."/>
          <p:cNvSpPr txBox="1"/>
          <p:nvPr/>
        </p:nvSpPr>
        <p:spPr>
          <a:xfrm>
            <a:off x="676882" y="4230334"/>
            <a:ext cx="7055371" cy="11507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just">
              <a:defRPr>
                <a:latin typeface="Arial"/>
                <a:ea typeface="Arial"/>
                <a:cs typeface="Arial"/>
                <a:sym typeface="Arial"/>
              </a:defRPr>
            </a:lvl1pPr>
          </a:lstStyle>
          <a:p>
            <a:r>
              <a:t>Graphique présentant l’évolution des tendances de recherche Google avant et après l’arrivée du Coronavirus. La barre de recherche à gauche nous permet de sélectionner les mots que l’on souhaite afficher.</a:t>
            </a:r>
          </a:p>
        </p:txBody>
      </p:sp>
      <p:pic>
        <p:nvPicPr>
          <p:cNvPr id="371" name="Image" descr="Image"/>
          <p:cNvPicPr>
            <a:picLocks noChangeAspect="1"/>
          </p:cNvPicPr>
          <p:nvPr/>
        </p:nvPicPr>
        <p:blipFill>
          <a:blip r:embed="rId3"/>
          <a:stretch>
            <a:fillRect/>
          </a:stretch>
        </p:blipFill>
        <p:spPr>
          <a:xfrm>
            <a:off x="762069" y="1155103"/>
            <a:ext cx="6884997" cy="2960766"/>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Espace réservé du numéro de diapositive 2"/>
          <p:cNvSpPr txBox="1">
            <a:spLocks noGrp="1"/>
          </p:cNvSpPr>
          <p:nvPr>
            <p:ph type="sldNum" sz="quarter" idx="4294967295"/>
          </p:nvPr>
        </p:nvSpPr>
        <p:spPr>
          <a:xfrm>
            <a:off x="7115947" y="6458237"/>
            <a:ext cx="174768"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chor="t"/>
          <a:lstStyle>
            <a:lvl1pPr>
              <a:defRPr>
                <a:latin typeface="Garamonds"/>
                <a:ea typeface="Garamonds"/>
                <a:cs typeface="Garamonds"/>
                <a:sym typeface="Garamonds"/>
              </a:defRPr>
            </a:lvl1pPr>
          </a:lstStyle>
          <a:p>
            <a:fld id="{86CB4B4D-7CA3-9044-876B-883B54F8677D}" type="slidenum">
              <a:t>2</a:t>
            </a:fld>
            <a:endParaRPr/>
          </a:p>
        </p:txBody>
      </p:sp>
      <p:sp>
        <p:nvSpPr>
          <p:cNvPr id="275" name="Titre 2"/>
          <p:cNvSpPr txBox="1"/>
          <p:nvPr/>
        </p:nvSpPr>
        <p:spPr>
          <a:xfrm>
            <a:off x="396173" y="2090437"/>
            <a:ext cx="7996929" cy="3378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spAutoFit/>
          </a:bodyPr>
          <a:lstStyle/>
          <a:p>
            <a:pPr>
              <a:defRPr sz="3200" b="1">
                <a:solidFill>
                  <a:srgbClr val="9C2426"/>
                </a:solidFill>
                <a:latin typeface="Garamonds"/>
                <a:ea typeface="Garamonds"/>
                <a:cs typeface="Garamonds"/>
                <a:sym typeface="Garamonds"/>
              </a:defRPr>
            </a:pPr>
            <a:r>
              <a:t>1.</a:t>
            </a:r>
            <a:r>
              <a:rPr>
                <a:solidFill>
                  <a:srgbClr val="00336F"/>
                </a:solidFill>
              </a:rPr>
              <a:t> </a:t>
            </a:r>
            <a:r>
              <a:rPr>
                <a:solidFill>
                  <a:srgbClr val="9E2222"/>
                </a:solidFill>
              </a:rPr>
              <a:t>Introduction</a:t>
            </a:r>
            <a:br>
              <a:rPr>
                <a:solidFill>
                  <a:srgbClr val="9E2222"/>
                </a:solidFill>
              </a:rPr>
            </a:br>
            <a:r>
              <a:rPr>
                <a:solidFill>
                  <a:srgbClr val="F2F2F2"/>
                </a:solidFill>
              </a:rPr>
              <a:t>2. Aperçu de la situation mondiale</a:t>
            </a:r>
            <a:br>
              <a:rPr>
                <a:solidFill>
                  <a:srgbClr val="F2F2F2"/>
                </a:solidFill>
              </a:rPr>
            </a:br>
            <a:r>
              <a:rPr>
                <a:solidFill>
                  <a:srgbClr val="F2F2F2"/>
                </a:solidFill>
              </a:rPr>
              <a:t>3. Simulation</a:t>
            </a:r>
            <a:br>
              <a:rPr>
                <a:solidFill>
                  <a:srgbClr val="F2F2F2"/>
                </a:solidFill>
              </a:rPr>
            </a:br>
            <a:r>
              <a:rPr>
                <a:solidFill>
                  <a:srgbClr val="F2F2F2"/>
                </a:solidFill>
              </a:rPr>
              <a:t>4. Comparaison avec d’autres maladies </a:t>
            </a:r>
            <a:br>
              <a:rPr>
                <a:solidFill>
                  <a:srgbClr val="F2F2F2"/>
                </a:solidFill>
              </a:rPr>
            </a:br>
            <a:r>
              <a:rPr>
                <a:solidFill>
                  <a:srgbClr val="F2F2F2"/>
                </a:solidFill>
              </a:rPr>
              <a:t>5. Impact sur la finance</a:t>
            </a:r>
            <a:br>
              <a:rPr>
                <a:solidFill>
                  <a:srgbClr val="F2F2F2"/>
                </a:solidFill>
              </a:rPr>
            </a:br>
            <a:r>
              <a:rPr>
                <a:solidFill>
                  <a:srgbClr val="F2F2F2"/>
                </a:solidFill>
              </a:rPr>
              <a:t>6. Google Trends </a:t>
            </a:r>
            <a:br>
              <a:rPr>
                <a:solidFill>
                  <a:srgbClr val="F2F2F2"/>
                </a:solidFill>
              </a:rPr>
            </a:br>
            <a:endParaRPr>
              <a:solidFill>
                <a:srgbClr val="F2F2F2"/>
              </a:solidFill>
            </a:endParaRPr>
          </a:p>
        </p:txBody>
      </p:sp>
      <p:sp>
        <p:nvSpPr>
          <p:cNvPr id="276"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277"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278" name="Capture d'écran 2020-04-10 22.05.15.png" descr="Capture d'écran 2020-04-10 22.05.15.png"/>
          <p:cNvPicPr>
            <a:picLocks noChangeAspect="1"/>
          </p:cNvPicPr>
          <p:nvPr/>
        </p:nvPicPr>
        <p:blipFill>
          <a:blip r:embed="rId2"/>
          <a:stretch>
            <a:fillRect/>
          </a:stretch>
        </p:blipFill>
        <p:spPr>
          <a:xfrm>
            <a:off x="6856" y="404664"/>
            <a:ext cx="1622373" cy="847330"/>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Titre 1"/>
          <p:cNvSpPr txBox="1">
            <a:spLocks noGrp="1"/>
          </p:cNvSpPr>
          <p:nvPr>
            <p:ph type="title"/>
          </p:nvPr>
        </p:nvSpPr>
        <p:spPr>
          <a:xfrm>
            <a:off x="457200" y="260647"/>
            <a:ext cx="8218800" cy="288034"/>
          </a:xfrm>
          <a:prstGeom prst="rect">
            <a:avLst/>
          </a:prstGeom>
        </p:spPr>
        <p:txBody>
          <a:bodyPr>
            <a:normAutofit fontScale="90000"/>
          </a:bodyPr>
          <a:lstStyle/>
          <a:p>
            <a:pPr defTabSz="278890">
              <a:defRPr sz="1300">
                <a:solidFill>
                  <a:srgbClr val="BA4A3D"/>
                </a:solidFill>
                <a:latin typeface="Garamonds"/>
                <a:ea typeface="Garamonds"/>
                <a:cs typeface="Garamonds"/>
                <a:sym typeface="Garamonds"/>
              </a:defRPr>
            </a:pPr>
            <a:r>
              <a:t>Introduction</a:t>
            </a:r>
            <a:r>
              <a:rPr>
                <a:solidFill>
                  <a:srgbClr val="E05A48"/>
                </a:solidFill>
              </a:rPr>
              <a:t> </a:t>
            </a:r>
          </a:p>
        </p:txBody>
      </p:sp>
      <p:sp>
        <p:nvSpPr>
          <p:cNvPr id="281" name="Espace réservé du numéro de diapositive 2"/>
          <p:cNvSpPr txBox="1">
            <a:spLocks noGrp="1"/>
          </p:cNvSpPr>
          <p:nvPr>
            <p:ph type="sldNum" sz="quarter" idx="4294967295"/>
          </p:nvPr>
        </p:nvSpPr>
        <p:spPr>
          <a:xfrm>
            <a:off x="7115947" y="6461447"/>
            <a:ext cx="174768"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a:defRPr>
                <a:latin typeface="Garamonds"/>
                <a:ea typeface="Garamonds"/>
                <a:cs typeface="Garamonds"/>
                <a:sym typeface="Garamonds"/>
              </a:defRPr>
            </a:lvl1pPr>
          </a:lstStyle>
          <a:p>
            <a:fld id="{86CB4B4D-7CA3-9044-876B-883B54F8677D}" type="slidenum">
              <a:t>3</a:t>
            </a:fld>
            <a:endParaRPr/>
          </a:p>
        </p:txBody>
      </p:sp>
      <p:sp>
        <p:nvSpPr>
          <p:cNvPr id="282" name="Espace réservé du texte 3"/>
          <p:cNvSpPr txBox="1">
            <a:spLocks noGrp="1"/>
          </p:cNvSpPr>
          <p:nvPr>
            <p:ph type="body" idx="1"/>
          </p:nvPr>
        </p:nvSpPr>
        <p:spPr>
          <a:xfrm>
            <a:off x="464145" y="1291916"/>
            <a:ext cx="7802182" cy="4639842"/>
          </a:xfrm>
          <a:prstGeom prst="rect">
            <a:avLst/>
          </a:prstGeom>
        </p:spPr>
        <p:txBody>
          <a:bodyPr/>
          <a:lstStyle/>
          <a:p>
            <a:pPr marL="0" marR="186689" indent="0" algn="just">
              <a:spcBef>
                <a:spcPts val="0"/>
              </a:spcBef>
              <a:buSzTx/>
              <a:buNone/>
              <a:defRPr sz="1400" b="1">
                <a:latin typeface="Arial"/>
                <a:ea typeface="Arial"/>
                <a:cs typeface="Arial"/>
                <a:sym typeface="Arial"/>
              </a:defRPr>
            </a:pPr>
            <a:r>
              <a:t>Les coronavirus sont une grande famille de virus qui provoquent des maladies allant d’un simple rhume à des pathologies plus sévères comme le Sras ou le Merv.</a:t>
            </a:r>
          </a:p>
          <a:p>
            <a:pPr marL="0" marR="186689" indent="0">
              <a:spcBef>
                <a:spcPts val="0"/>
              </a:spcBef>
              <a:buSzTx/>
              <a:buNone/>
              <a:defRPr sz="1400" b="1">
                <a:latin typeface="Arial"/>
                <a:ea typeface="Arial"/>
                <a:cs typeface="Arial"/>
                <a:sym typeface="Arial"/>
              </a:defRPr>
            </a:pPr>
            <a:endParaRPr/>
          </a:p>
          <a:p>
            <a:pPr marL="0" marR="186689" indent="0" algn="just">
              <a:spcBef>
                <a:spcPts val="0"/>
              </a:spcBef>
              <a:buSzTx/>
              <a:buNone/>
              <a:defRPr sz="1400">
                <a:latin typeface="Arial"/>
                <a:ea typeface="Arial"/>
                <a:cs typeface="Arial"/>
                <a:sym typeface="Arial"/>
              </a:defRPr>
            </a:pPr>
            <a:r>
              <a:t>Le virus identifié en janvier 2020 en Chine est un nouveau Coronavirus. La maladie provoquée par ce Coronavirus a été nommée Covid-19 par l’OMS. Depuis le 11 mars 2020, l’OMS qualifie la situation mondiale de pandémie ; c’est-à-dire que l’épidémie est désormais mondiale.</a:t>
            </a:r>
          </a:p>
          <a:p>
            <a:pPr marL="0" marR="186689" indent="0" algn="just">
              <a:spcBef>
                <a:spcPts val="0"/>
              </a:spcBef>
              <a:buSzTx/>
              <a:buNone/>
              <a:defRPr sz="1400">
                <a:latin typeface="Arial"/>
                <a:ea typeface="Arial"/>
                <a:cs typeface="Arial"/>
                <a:sym typeface="Arial"/>
              </a:defRPr>
            </a:pPr>
            <a:endParaRPr/>
          </a:p>
          <a:p>
            <a:pPr marL="0" marR="186689" indent="0" algn="just">
              <a:spcBef>
                <a:spcPts val="0"/>
              </a:spcBef>
              <a:buSzTx/>
              <a:buNone/>
              <a:defRPr sz="1400">
                <a:latin typeface="Arial"/>
                <a:ea typeface="Arial"/>
                <a:cs typeface="Arial"/>
                <a:sym typeface="Arial"/>
              </a:defRPr>
            </a:pPr>
            <a:r>
              <a:t>L’OMS a relevé à son degré maximal le niveau de la menace et a appelé tous les pays encore épargnés à se préparer à l’arrivée du Covid-19. En France, l'un des principaux foyers du coronavirus en Europe avec l’Italie, l’Espagne et l'Allemagne, le gouvernement a annoncé des mesures pour tenter de freiner la propagation du virus.</a:t>
            </a:r>
          </a:p>
          <a:p>
            <a:pPr marL="0" marR="186689" indent="0" algn="just">
              <a:spcBef>
                <a:spcPts val="0"/>
              </a:spcBef>
              <a:buSzTx/>
              <a:buNone/>
              <a:defRPr sz="1400">
                <a:latin typeface="Arial"/>
                <a:ea typeface="Arial"/>
                <a:cs typeface="Arial"/>
                <a:sym typeface="Arial"/>
              </a:defRPr>
            </a:pPr>
            <a:endParaRPr/>
          </a:p>
          <a:p>
            <a:pPr marL="0" marR="186689" indent="0" algn="just">
              <a:spcBef>
                <a:spcPts val="0"/>
              </a:spcBef>
              <a:buSzTx/>
              <a:buNone/>
              <a:defRPr sz="1400" b="1">
                <a:latin typeface="Arial"/>
                <a:ea typeface="Arial"/>
                <a:cs typeface="Arial"/>
                <a:sym typeface="Arial"/>
              </a:defRPr>
            </a:pPr>
            <a:r>
              <a:t>Nous avons décidé, pour ce projet, d’étudier la propagation mondiale du Covid-19 mais aussi de simuler son évolution selon différents critères et de le comparer à d’autres virus. Enfin, nous analyserons les différents impacts sur la finance et les tendances Google.</a:t>
            </a:r>
          </a:p>
        </p:txBody>
      </p:sp>
      <p:sp>
        <p:nvSpPr>
          <p:cNvPr id="283"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284"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8-juin 2019</a:t>
            </a:r>
          </a:p>
        </p:txBody>
      </p:sp>
      <p:pic>
        <p:nvPicPr>
          <p:cNvPr id="285" name="Capture d'écran 2020-04-10 22.05.15.png" descr="Capture d'écran 2020-04-10 22.05.15.png"/>
          <p:cNvPicPr>
            <a:picLocks noChangeAspect="1"/>
          </p:cNvPicPr>
          <p:nvPr/>
        </p:nvPicPr>
        <p:blipFill>
          <a:blip r:embed="rId2"/>
          <a:stretch>
            <a:fillRect/>
          </a:stretch>
        </p:blipFill>
        <p:spPr>
          <a:xfrm>
            <a:off x="7124727" y="-12247"/>
            <a:ext cx="1258987" cy="657543"/>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Espace réservé du numéro de diapositive 2"/>
          <p:cNvSpPr txBox="1">
            <a:spLocks noGrp="1"/>
          </p:cNvSpPr>
          <p:nvPr>
            <p:ph type="sldNum" sz="quarter" idx="4294967295"/>
          </p:nvPr>
        </p:nvSpPr>
        <p:spPr>
          <a:xfrm>
            <a:off x="7115947" y="6458237"/>
            <a:ext cx="174768"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chor="t"/>
          <a:lstStyle>
            <a:lvl1pPr>
              <a:defRPr>
                <a:latin typeface="Garamonds"/>
                <a:ea typeface="Garamonds"/>
                <a:cs typeface="Garamonds"/>
                <a:sym typeface="Garamonds"/>
              </a:defRPr>
            </a:lvl1pPr>
          </a:lstStyle>
          <a:p>
            <a:fld id="{86CB4B4D-7CA3-9044-876B-883B54F8677D}" type="slidenum">
              <a:t>4</a:t>
            </a:fld>
            <a:endParaRPr/>
          </a:p>
        </p:txBody>
      </p:sp>
      <p:sp>
        <p:nvSpPr>
          <p:cNvPr id="288" name="Titre 2"/>
          <p:cNvSpPr txBox="1"/>
          <p:nvPr/>
        </p:nvSpPr>
        <p:spPr>
          <a:xfrm>
            <a:off x="396173" y="2090437"/>
            <a:ext cx="7996929" cy="3378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spAutoFit/>
          </a:bodyPr>
          <a:lstStyle/>
          <a:p>
            <a:pPr>
              <a:defRPr sz="3200" b="1">
                <a:solidFill>
                  <a:srgbClr val="F2F2F2"/>
                </a:solidFill>
                <a:latin typeface="Garamonds"/>
                <a:ea typeface="Garamonds"/>
                <a:cs typeface="Garamonds"/>
                <a:sym typeface="Garamonds"/>
              </a:defRPr>
            </a:pPr>
            <a:r>
              <a:t>1. Introduction</a:t>
            </a:r>
            <a:br/>
            <a:r>
              <a:rPr>
                <a:solidFill>
                  <a:srgbClr val="9C2426"/>
                </a:solidFill>
              </a:rPr>
              <a:t>2. Aperçu de la situation mondiale</a:t>
            </a:r>
            <a:br>
              <a:rPr>
                <a:solidFill>
                  <a:srgbClr val="9C2426"/>
                </a:solidFill>
              </a:rPr>
            </a:br>
            <a:r>
              <a:t>3. Simulation</a:t>
            </a:r>
            <a:br/>
            <a:r>
              <a:t>4. Comparaison avec d’autres maladies </a:t>
            </a:r>
            <a:br/>
            <a:r>
              <a:t>5. Impact sur la finance</a:t>
            </a:r>
            <a:br/>
            <a:r>
              <a:t>6. Google Trends </a:t>
            </a:r>
            <a:br/>
            <a:endParaRPr/>
          </a:p>
        </p:txBody>
      </p:sp>
      <p:sp>
        <p:nvSpPr>
          <p:cNvPr id="289"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290"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291" name="Capture d'écran 2020-04-10 22.05.15.png" descr="Capture d'écran 2020-04-10 22.05.15.png"/>
          <p:cNvPicPr>
            <a:picLocks noChangeAspect="1"/>
          </p:cNvPicPr>
          <p:nvPr/>
        </p:nvPicPr>
        <p:blipFill>
          <a:blip r:embed="rId2"/>
          <a:stretch>
            <a:fillRect/>
          </a:stretch>
        </p:blipFill>
        <p:spPr>
          <a:xfrm>
            <a:off x="6856" y="404664"/>
            <a:ext cx="1622373" cy="847330"/>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Titre 1"/>
          <p:cNvSpPr txBox="1">
            <a:spLocks noGrp="1"/>
          </p:cNvSpPr>
          <p:nvPr>
            <p:ph type="title"/>
          </p:nvPr>
        </p:nvSpPr>
        <p:spPr>
          <a:xfrm>
            <a:off x="457200" y="260647"/>
            <a:ext cx="8218800" cy="360043"/>
          </a:xfrm>
          <a:prstGeom prst="rect">
            <a:avLst/>
          </a:prstGeom>
        </p:spPr>
        <p:txBody>
          <a:bodyPr/>
          <a:lstStyle>
            <a:lvl1pPr defTabSz="361188">
              <a:defRPr sz="1700">
                <a:solidFill>
                  <a:srgbClr val="983D3D"/>
                </a:solidFill>
                <a:latin typeface="Garamonds"/>
                <a:ea typeface="Garamonds"/>
                <a:cs typeface="Garamonds"/>
                <a:sym typeface="Garamonds"/>
              </a:defRPr>
            </a:lvl1pPr>
          </a:lstStyle>
          <a:p>
            <a:r>
              <a:t>Aperçu de la situation mondiale</a:t>
            </a:r>
          </a:p>
        </p:txBody>
      </p:sp>
      <p:sp>
        <p:nvSpPr>
          <p:cNvPr id="294" name="Espace réservé du numéro de diapositive 2"/>
          <p:cNvSpPr txBox="1">
            <a:spLocks noGrp="1"/>
          </p:cNvSpPr>
          <p:nvPr>
            <p:ph type="sldNum" sz="quarter" idx="4294967295"/>
          </p:nvPr>
        </p:nvSpPr>
        <p:spPr>
          <a:xfrm>
            <a:off x="7115016" y="6472558"/>
            <a:ext cx="163668"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a:t>
            </a:fld>
            <a:endParaRPr/>
          </a:p>
        </p:txBody>
      </p:sp>
      <p:sp>
        <p:nvSpPr>
          <p:cNvPr id="295"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296"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297" name="Capture d'écran 2020-04-10 22.05.15.png" descr="Capture d'écran 2020-04-10 22.05.15.png"/>
          <p:cNvPicPr>
            <a:picLocks noChangeAspect="1"/>
          </p:cNvPicPr>
          <p:nvPr/>
        </p:nvPicPr>
        <p:blipFill>
          <a:blip r:embed="rId2"/>
          <a:stretch>
            <a:fillRect/>
          </a:stretch>
        </p:blipFill>
        <p:spPr>
          <a:xfrm>
            <a:off x="7447963" y="17003"/>
            <a:ext cx="1172162" cy="612194"/>
          </a:xfrm>
          <a:prstGeom prst="rect">
            <a:avLst/>
          </a:prstGeom>
          <a:ln w="12700">
            <a:miter lim="400000"/>
          </a:ln>
        </p:spPr>
      </p:pic>
      <p:sp>
        <p:nvSpPr>
          <p:cNvPr id="298" name="Page d’accueil: Récapitulatif du nombre de cas et de décès mondiaux ainsi que pour les vingt pays les plus touchés.…"/>
          <p:cNvSpPr txBox="1"/>
          <p:nvPr/>
        </p:nvSpPr>
        <p:spPr>
          <a:xfrm>
            <a:off x="457198" y="4793627"/>
            <a:ext cx="7847887" cy="135437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just">
              <a:defRPr sz="1700" b="1">
                <a:latin typeface="Arial"/>
                <a:ea typeface="Arial"/>
                <a:cs typeface="Arial"/>
                <a:sym typeface="Arial"/>
              </a:defRPr>
            </a:pPr>
            <a:r>
              <a:t>Page d’accueil: </a:t>
            </a:r>
            <a:r>
              <a:rPr b="0"/>
              <a:t>Récapitulatif du nombre de cas et de décès mondiaux ainsi que pour les vingt pays les plus touchés. </a:t>
            </a:r>
          </a:p>
          <a:p>
            <a:pPr algn="just">
              <a:defRPr sz="1700">
                <a:latin typeface="Arial"/>
                <a:ea typeface="Arial"/>
                <a:cs typeface="Arial"/>
                <a:sym typeface="Arial"/>
              </a:defRPr>
            </a:pPr>
            <a:endParaRPr b="0"/>
          </a:p>
          <a:p>
            <a:pPr algn="just">
              <a:defRPr sz="1700">
                <a:latin typeface="Arial"/>
                <a:ea typeface="Arial"/>
                <a:cs typeface="Arial"/>
                <a:sym typeface="Arial"/>
              </a:defRPr>
            </a:pPr>
            <a:r>
              <a:t>La carte présente l’évolution des cas (confirmés, décès, rétablies) au cours du temps. </a:t>
            </a:r>
          </a:p>
        </p:txBody>
      </p:sp>
      <p:pic>
        <p:nvPicPr>
          <p:cNvPr id="299" name="Image" descr="Image"/>
          <p:cNvPicPr>
            <a:picLocks noChangeAspect="1"/>
          </p:cNvPicPr>
          <p:nvPr/>
        </p:nvPicPr>
        <p:blipFill>
          <a:blip r:embed="rId3"/>
          <a:stretch>
            <a:fillRect/>
          </a:stretch>
        </p:blipFill>
        <p:spPr>
          <a:xfrm>
            <a:off x="762000" y="788482"/>
            <a:ext cx="6925487" cy="3922059"/>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Titre 1"/>
          <p:cNvSpPr txBox="1">
            <a:spLocks noGrp="1"/>
          </p:cNvSpPr>
          <p:nvPr>
            <p:ph type="title"/>
          </p:nvPr>
        </p:nvSpPr>
        <p:spPr>
          <a:xfrm>
            <a:off x="457200" y="260647"/>
            <a:ext cx="8218800" cy="360043"/>
          </a:xfrm>
          <a:prstGeom prst="rect">
            <a:avLst/>
          </a:prstGeom>
        </p:spPr>
        <p:txBody>
          <a:bodyPr/>
          <a:lstStyle>
            <a:lvl1pPr defTabSz="361188">
              <a:defRPr sz="1700">
                <a:solidFill>
                  <a:srgbClr val="983D3D"/>
                </a:solidFill>
                <a:latin typeface="Garamonds"/>
                <a:ea typeface="Garamonds"/>
                <a:cs typeface="Garamonds"/>
                <a:sym typeface="Garamonds"/>
              </a:defRPr>
            </a:lvl1pPr>
          </a:lstStyle>
          <a:p>
            <a:r>
              <a:t>Aperçu de la situation mondiale</a:t>
            </a:r>
          </a:p>
        </p:txBody>
      </p:sp>
      <p:sp>
        <p:nvSpPr>
          <p:cNvPr id="302" name="Espace réservé du numéro de diapositive 2"/>
          <p:cNvSpPr txBox="1">
            <a:spLocks noGrp="1"/>
          </p:cNvSpPr>
          <p:nvPr>
            <p:ph type="sldNum" sz="quarter" idx="4294967295"/>
          </p:nvPr>
        </p:nvSpPr>
        <p:spPr>
          <a:xfrm>
            <a:off x="7115016" y="6472558"/>
            <a:ext cx="163668"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6</a:t>
            </a:fld>
            <a:endParaRPr/>
          </a:p>
        </p:txBody>
      </p:sp>
      <p:sp>
        <p:nvSpPr>
          <p:cNvPr id="303"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304"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305" name="Capture d'écran 2020-04-10 22.05.15.png" descr="Capture d'écran 2020-04-10 22.05.15.png"/>
          <p:cNvPicPr>
            <a:picLocks noChangeAspect="1"/>
          </p:cNvPicPr>
          <p:nvPr/>
        </p:nvPicPr>
        <p:blipFill>
          <a:blip r:embed="rId2"/>
          <a:stretch>
            <a:fillRect/>
          </a:stretch>
        </p:blipFill>
        <p:spPr>
          <a:xfrm>
            <a:off x="7447963" y="17003"/>
            <a:ext cx="1172163" cy="612194"/>
          </a:xfrm>
          <a:prstGeom prst="rect">
            <a:avLst/>
          </a:prstGeom>
          <a:ln w="12700">
            <a:miter lim="400000"/>
          </a:ln>
        </p:spPr>
      </p:pic>
      <p:pic>
        <p:nvPicPr>
          <p:cNvPr id="306" name="Image" descr="Image"/>
          <p:cNvPicPr>
            <a:picLocks noChangeAspect="1"/>
          </p:cNvPicPr>
          <p:nvPr/>
        </p:nvPicPr>
        <p:blipFill>
          <a:blip r:embed="rId3"/>
          <a:stretch>
            <a:fillRect/>
          </a:stretch>
        </p:blipFill>
        <p:spPr>
          <a:xfrm>
            <a:off x="228600" y="764702"/>
            <a:ext cx="4307653" cy="2949526"/>
          </a:xfrm>
          <a:prstGeom prst="rect">
            <a:avLst/>
          </a:prstGeom>
          <a:ln w="12700">
            <a:miter lim="400000"/>
          </a:ln>
        </p:spPr>
      </p:pic>
      <p:sp>
        <p:nvSpPr>
          <p:cNvPr id="307" name="Tableau récapitulatif de l’évolution de la pandémie pour tous les pays.…"/>
          <p:cNvSpPr txBox="1"/>
          <p:nvPr/>
        </p:nvSpPr>
        <p:spPr>
          <a:xfrm>
            <a:off x="4653388" y="1183801"/>
            <a:ext cx="3726689" cy="30176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p>
            <a:pPr algn="just">
              <a:defRPr>
                <a:latin typeface="Arial"/>
                <a:ea typeface="Arial"/>
                <a:cs typeface="Arial"/>
                <a:sym typeface="Arial"/>
              </a:defRPr>
            </a:pPr>
            <a:r>
              <a:t>Tableau récapitulatif de l’évolution de la pandémie pour tous les pays. </a:t>
            </a:r>
          </a:p>
          <a:p>
            <a:pPr algn="just">
              <a:defRPr>
                <a:latin typeface="Arial"/>
                <a:ea typeface="Arial"/>
                <a:cs typeface="Arial"/>
                <a:sym typeface="Arial"/>
              </a:defRPr>
            </a:pPr>
            <a:endParaRPr/>
          </a:p>
          <a:p>
            <a:pPr algn="just">
              <a:defRPr>
                <a:latin typeface="Arial"/>
                <a:ea typeface="Arial"/>
                <a:cs typeface="Arial"/>
                <a:sym typeface="Arial"/>
              </a:defRPr>
            </a:pPr>
            <a:r>
              <a:t>On retrouve en plus du nombre de cas (confirmés, décès, rétablies), le nombre de cas confirmés et de décès supplémentaires sur une période de 5 jours.</a:t>
            </a:r>
          </a:p>
          <a:p>
            <a:pPr>
              <a:defRPr>
                <a:latin typeface="Arial"/>
                <a:ea typeface="Arial"/>
                <a:cs typeface="Arial"/>
                <a:sym typeface="Arial"/>
              </a:defRPr>
            </a:pPr>
            <a:endParaRPr/>
          </a:p>
          <a:p>
            <a:pPr>
              <a:defRPr>
                <a:latin typeface="Arial"/>
                <a:ea typeface="Arial"/>
                <a:cs typeface="Arial"/>
                <a:sym typeface="Arial"/>
              </a:defRPr>
            </a:pPr>
            <a:endParaRPr/>
          </a:p>
        </p:txBody>
      </p:sp>
      <p:pic>
        <p:nvPicPr>
          <p:cNvPr id="308" name="Image" descr="Image"/>
          <p:cNvPicPr>
            <a:picLocks noChangeAspect="1"/>
          </p:cNvPicPr>
          <p:nvPr/>
        </p:nvPicPr>
        <p:blipFill>
          <a:blip r:embed="rId4"/>
          <a:stretch>
            <a:fillRect/>
          </a:stretch>
        </p:blipFill>
        <p:spPr>
          <a:xfrm>
            <a:off x="4619492" y="4014897"/>
            <a:ext cx="3794484" cy="2092115"/>
          </a:xfrm>
          <a:prstGeom prst="rect">
            <a:avLst/>
          </a:prstGeom>
          <a:ln w="12700">
            <a:miter lim="400000"/>
          </a:ln>
        </p:spPr>
      </p:pic>
      <p:sp>
        <p:nvSpPr>
          <p:cNvPr id="309" name="Graphique montrant l'évolution de la pandémie par pays, par continents et au niveau mondial."/>
          <p:cNvSpPr txBox="1"/>
          <p:nvPr/>
        </p:nvSpPr>
        <p:spPr>
          <a:xfrm>
            <a:off x="485182" y="4540872"/>
            <a:ext cx="3794487" cy="884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just">
              <a:defRPr>
                <a:latin typeface="Arial"/>
                <a:ea typeface="Arial"/>
                <a:cs typeface="Arial"/>
                <a:sym typeface="Arial"/>
              </a:defRPr>
            </a:lvl1pPr>
          </a:lstStyle>
          <a:p>
            <a:r>
              <a:t>Graphique montrant l'évolution de la pandémie par pays, par continents et au niveau mondial.</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Espace réservé du numéro de diapositive 2"/>
          <p:cNvSpPr txBox="1">
            <a:spLocks noGrp="1"/>
          </p:cNvSpPr>
          <p:nvPr>
            <p:ph type="sldNum" sz="quarter" idx="4294967295"/>
          </p:nvPr>
        </p:nvSpPr>
        <p:spPr>
          <a:xfrm>
            <a:off x="7115947" y="6458237"/>
            <a:ext cx="174768"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chor="t"/>
          <a:lstStyle>
            <a:lvl1pPr>
              <a:defRPr>
                <a:latin typeface="Garamonds"/>
                <a:ea typeface="Garamonds"/>
                <a:cs typeface="Garamonds"/>
                <a:sym typeface="Garamonds"/>
              </a:defRPr>
            </a:lvl1pPr>
          </a:lstStyle>
          <a:p>
            <a:fld id="{86CB4B4D-7CA3-9044-876B-883B54F8677D}" type="slidenum">
              <a:t>7</a:t>
            </a:fld>
            <a:endParaRPr/>
          </a:p>
        </p:txBody>
      </p:sp>
      <p:sp>
        <p:nvSpPr>
          <p:cNvPr id="312" name="Titre 2"/>
          <p:cNvSpPr txBox="1"/>
          <p:nvPr/>
        </p:nvSpPr>
        <p:spPr>
          <a:xfrm>
            <a:off x="396173" y="2090437"/>
            <a:ext cx="7996929" cy="3378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spAutoFit/>
          </a:bodyPr>
          <a:lstStyle/>
          <a:p>
            <a:pPr>
              <a:defRPr sz="3200" b="1">
                <a:solidFill>
                  <a:srgbClr val="F2F2F2"/>
                </a:solidFill>
                <a:latin typeface="Garamonds"/>
                <a:ea typeface="Garamonds"/>
                <a:cs typeface="Garamonds"/>
                <a:sym typeface="Garamonds"/>
              </a:defRPr>
            </a:pPr>
            <a:r>
              <a:t>1. Introduction</a:t>
            </a:r>
            <a:br/>
            <a:r>
              <a:t>2. Aperçu de la situation mondiale</a:t>
            </a:r>
            <a:br/>
            <a:r>
              <a:rPr>
                <a:solidFill>
                  <a:srgbClr val="9A262A"/>
                </a:solidFill>
              </a:rPr>
              <a:t>3. Simulation</a:t>
            </a:r>
            <a:br>
              <a:rPr>
                <a:solidFill>
                  <a:srgbClr val="9A262A"/>
                </a:solidFill>
              </a:rPr>
            </a:br>
            <a:r>
              <a:t>4. Comparaison avec d’autres maladies </a:t>
            </a:r>
            <a:br/>
            <a:r>
              <a:t>5. Impact sur la finance</a:t>
            </a:r>
            <a:br/>
            <a:r>
              <a:t>6. Google Trends </a:t>
            </a:r>
            <a:br/>
            <a:endParaRPr/>
          </a:p>
        </p:txBody>
      </p:sp>
      <p:sp>
        <p:nvSpPr>
          <p:cNvPr id="313"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314"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315" name="Capture d'écran 2020-04-10 22.05.15.png" descr="Capture d'écran 2020-04-10 22.05.15.png"/>
          <p:cNvPicPr>
            <a:picLocks noChangeAspect="1"/>
          </p:cNvPicPr>
          <p:nvPr/>
        </p:nvPicPr>
        <p:blipFill>
          <a:blip r:embed="rId2"/>
          <a:stretch>
            <a:fillRect/>
          </a:stretch>
        </p:blipFill>
        <p:spPr>
          <a:xfrm>
            <a:off x="6856" y="404664"/>
            <a:ext cx="1622373" cy="847330"/>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Titre 1"/>
          <p:cNvSpPr txBox="1">
            <a:spLocks noGrp="1"/>
          </p:cNvSpPr>
          <p:nvPr>
            <p:ph type="title"/>
          </p:nvPr>
        </p:nvSpPr>
        <p:spPr>
          <a:xfrm>
            <a:off x="457200" y="260647"/>
            <a:ext cx="8218800" cy="360043"/>
          </a:xfrm>
          <a:prstGeom prst="rect">
            <a:avLst/>
          </a:prstGeom>
        </p:spPr>
        <p:txBody>
          <a:bodyPr/>
          <a:lstStyle>
            <a:lvl1pPr defTabSz="361188">
              <a:defRPr sz="1700">
                <a:solidFill>
                  <a:srgbClr val="983D3D"/>
                </a:solidFill>
                <a:latin typeface="Garamonds"/>
                <a:ea typeface="Garamonds"/>
                <a:cs typeface="Garamonds"/>
                <a:sym typeface="Garamonds"/>
              </a:defRPr>
            </a:lvl1pPr>
          </a:lstStyle>
          <a:p>
            <a:r>
              <a:t>Simulation</a:t>
            </a:r>
          </a:p>
        </p:txBody>
      </p:sp>
      <p:sp>
        <p:nvSpPr>
          <p:cNvPr id="318" name="Espace réservé du numéro de diapositive 2"/>
          <p:cNvSpPr txBox="1">
            <a:spLocks noGrp="1"/>
          </p:cNvSpPr>
          <p:nvPr>
            <p:ph type="sldNum" sz="quarter" idx="4294967295"/>
          </p:nvPr>
        </p:nvSpPr>
        <p:spPr>
          <a:xfrm>
            <a:off x="7115016" y="6472558"/>
            <a:ext cx="163668"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8</a:t>
            </a:fld>
            <a:endParaRPr/>
          </a:p>
        </p:txBody>
      </p:sp>
      <p:sp>
        <p:nvSpPr>
          <p:cNvPr id="319"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320"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321" name="Capture d'écran 2020-04-10 22.05.15.png" descr="Capture d'écran 2020-04-10 22.05.15.png"/>
          <p:cNvPicPr>
            <a:picLocks noChangeAspect="1"/>
          </p:cNvPicPr>
          <p:nvPr/>
        </p:nvPicPr>
        <p:blipFill>
          <a:blip r:embed="rId2"/>
          <a:stretch>
            <a:fillRect/>
          </a:stretch>
        </p:blipFill>
        <p:spPr>
          <a:xfrm>
            <a:off x="7447963" y="17003"/>
            <a:ext cx="1172163" cy="612194"/>
          </a:xfrm>
          <a:prstGeom prst="rect">
            <a:avLst/>
          </a:prstGeom>
          <a:ln w="12700">
            <a:miter lim="400000"/>
          </a:ln>
        </p:spPr>
      </p:pic>
      <p:sp>
        <p:nvSpPr>
          <p:cNvPr id="322" name="Tableau de bord permettant de simuler l’évolution du virus en prenant en compte plusieurs facteurs (transmission variables, clinical variables, social distancing) que l’on peut modifier via le menu en bas. Ce simulateur nous permet, par exemple, de prédi"/>
          <p:cNvSpPr txBox="1"/>
          <p:nvPr/>
        </p:nvSpPr>
        <p:spPr>
          <a:xfrm>
            <a:off x="587132" y="4689547"/>
            <a:ext cx="7685910" cy="14174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spAutoFit/>
          </a:bodyPr>
          <a:lstStyle>
            <a:lvl1pPr algn="just">
              <a:defRPr>
                <a:latin typeface="Arial"/>
                <a:ea typeface="Arial"/>
                <a:cs typeface="Arial"/>
                <a:sym typeface="Arial"/>
              </a:defRPr>
            </a:lvl1pPr>
          </a:lstStyle>
          <a:p>
            <a:r>
              <a:t>Tableau de bord permettant de simuler l’évolution du virus en prenant en compte plusieurs facteurs (transmission variables, clinical variables, social distancing) que l’on peut modifier via le menu en bas. Ce simulateur nous permet, par exemple, de prédire l’évolution du Covid si des mesures de confinement strictes ont été instaurées.</a:t>
            </a:r>
          </a:p>
        </p:txBody>
      </p:sp>
      <p:pic>
        <p:nvPicPr>
          <p:cNvPr id="323" name="Image" descr="Image"/>
          <p:cNvPicPr>
            <a:picLocks noChangeAspect="1"/>
          </p:cNvPicPr>
          <p:nvPr/>
        </p:nvPicPr>
        <p:blipFill>
          <a:blip r:embed="rId3"/>
          <a:stretch>
            <a:fillRect/>
          </a:stretch>
        </p:blipFill>
        <p:spPr>
          <a:xfrm>
            <a:off x="707022" y="780960"/>
            <a:ext cx="7446130" cy="3708511"/>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Espace réservé du numéro de diapositive 2"/>
          <p:cNvSpPr txBox="1">
            <a:spLocks noGrp="1"/>
          </p:cNvSpPr>
          <p:nvPr>
            <p:ph type="sldNum" sz="quarter" idx="4294967295"/>
          </p:nvPr>
        </p:nvSpPr>
        <p:spPr>
          <a:xfrm>
            <a:off x="7115947" y="6458237"/>
            <a:ext cx="174768" cy="24383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chor="t"/>
          <a:lstStyle>
            <a:lvl1pPr>
              <a:defRPr>
                <a:latin typeface="Garamonds"/>
                <a:ea typeface="Garamonds"/>
                <a:cs typeface="Garamonds"/>
                <a:sym typeface="Garamonds"/>
              </a:defRPr>
            </a:lvl1pPr>
          </a:lstStyle>
          <a:p>
            <a:fld id="{86CB4B4D-7CA3-9044-876B-883B54F8677D}" type="slidenum">
              <a:t>9</a:t>
            </a:fld>
            <a:endParaRPr/>
          </a:p>
        </p:txBody>
      </p:sp>
      <p:sp>
        <p:nvSpPr>
          <p:cNvPr id="326" name="Titre 2"/>
          <p:cNvSpPr txBox="1"/>
          <p:nvPr/>
        </p:nvSpPr>
        <p:spPr>
          <a:xfrm>
            <a:off x="396173" y="2090437"/>
            <a:ext cx="7996929" cy="3378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spAutoFit/>
          </a:bodyPr>
          <a:lstStyle/>
          <a:p>
            <a:pPr>
              <a:defRPr sz="3200" b="1">
                <a:solidFill>
                  <a:srgbClr val="F2F2F2"/>
                </a:solidFill>
                <a:latin typeface="Garamonds"/>
                <a:ea typeface="Garamonds"/>
                <a:cs typeface="Garamonds"/>
                <a:sym typeface="Garamonds"/>
              </a:defRPr>
            </a:pPr>
            <a:r>
              <a:t>1. Introduction</a:t>
            </a:r>
            <a:br/>
            <a:r>
              <a:t>2. Aperçu de la situation mondiale</a:t>
            </a:r>
            <a:br/>
            <a:r>
              <a:t>3. Simulation</a:t>
            </a:r>
            <a:br/>
            <a:r>
              <a:rPr>
                <a:solidFill>
                  <a:srgbClr val="98272D"/>
                </a:solidFill>
              </a:rPr>
              <a:t>4. Comparaison avec d’autres maladies</a:t>
            </a:r>
            <a:r>
              <a:t> </a:t>
            </a:r>
            <a:br/>
            <a:r>
              <a:t>5. Impact sur la finance</a:t>
            </a:r>
            <a:br/>
            <a:r>
              <a:t>6. Google Trends </a:t>
            </a:r>
            <a:br/>
            <a:endParaRPr/>
          </a:p>
        </p:txBody>
      </p:sp>
      <p:sp>
        <p:nvSpPr>
          <p:cNvPr id="327" name="Espace réservé du pied de page 4"/>
          <p:cNvSpPr txBox="1"/>
          <p:nvPr/>
        </p:nvSpPr>
        <p:spPr>
          <a:xfrm>
            <a:off x="457199" y="6518278"/>
            <a:ext cx="7139138"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a:latin typeface="Garamonds"/>
                <a:ea typeface="Garamonds"/>
                <a:cs typeface="Garamonds"/>
                <a:sym typeface="Garamonds"/>
              </a:defRPr>
            </a:lvl1pPr>
          </a:lstStyle>
          <a:p>
            <a:r>
              <a:t>CoronaRecap</a:t>
            </a:r>
          </a:p>
        </p:txBody>
      </p:sp>
      <p:sp>
        <p:nvSpPr>
          <p:cNvPr id="328" name="Espace réservé du pied de page 4"/>
          <p:cNvSpPr txBox="1"/>
          <p:nvPr/>
        </p:nvSpPr>
        <p:spPr>
          <a:xfrm>
            <a:off x="7864971" y="6518278"/>
            <a:ext cx="1018456" cy="152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spAutoFit/>
          </a:bodyPr>
          <a:lstStyle>
            <a:lvl1pPr>
              <a:defRPr sz="1000" i="1">
                <a:solidFill>
                  <a:srgbClr val="808080"/>
                </a:solidFill>
                <a:latin typeface="Garamonds"/>
                <a:ea typeface="Garamonds"/>
                <a:cs typeface="Garamonds"/>
                <a:sym typeface="Garamonds"/>
              </a:defRPr>
            </a:lvl1pPr>
          </a:lstStyle>
          <a:p>
            <a:r>
              <a:t>10-avril 2020</a:t>
            </a:r>
          </a:p>
        </p:txBody>
      </p:sp>
      <p:pic>
        <p:nvPicPr>
          <p:cNvPr id="329" name="Capture d'écran 2020-04-10 22.05.15.png" descr="Capture d'écran 2020-04-10 22.05.15.png"/>
          <p:cNvPicPr>
            <a:picLocks noChangeAspect="1"/>
          </p:cNvPicPr>
          <p:nvPr/>
        </p:nvPicPr>
        <p:blipFill>
          <a:blip r:embed="rId2"/>
          <a:stretch>
            <a:fillRect/>
          </a:stretch>
        </p:blipFill>
        <p:spPr>
          <a:xfrm>
            <a:off x="6856" y="404664"/>
            <a:ext cx="1622373" cy="847330"/>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fr_total_modele_blanc">
  <a:themeElements>
    <a:clrScheme name="fr_total_modele_blanc">
      <a:dk1>
        <a:srgbClr val="000000"/>
      </a:dk1>
      <a:lt1>
        <a:srgbClr val="FFFFFF"/>
      </a:lt1>
      <a:dk2>
        <a:srgbClr val="A7A7A7"/>
      </a:dk2>
      <a:lt2>
        <a:srgbClr val="535353"/>
      </a:lt2>
      <a:accent1>
        <a:srgbClr val="4A96CD"/>
      </a:accent1>
      <a:accent2>
        <a:srgbClr val="F39800"/>
      </a:accent2>
      <a:accent3>
        <a:srgbClr val="E20031"/>
      </a:accent3>
      <a:accent4>
        <a:srgbClr val="004494"/>
      </a:accent4>
      <a:accent5>
        <a:srgbClr val="E8561E"/>
      </a:accent5>
      <a:accent6>
        <a:srgbClr val="97B2AD"/>
      </a:accent6>
      <a:hlink>
        <a:srgbClr val="0000FF"/>
      </a:hlink>
      <a:folHlink>
        <a:srgbClr val="FF00FF"/>
      </a:folHlink>
    </a:clrScheme>
    <a:fontScheme name="fr_total_modele_blanc">
      <a:majorFont>
        <a:latin typeface="Helvetica"/>
        <a:ea typeface="Helvetica"/>
        <a:cs typeface="Helvetica"/>
      </a:majorFont>
      <a:minorFont>
        <a:latin typeface="Calibri"/>
        <a:ea typeface="Calibri"/>
        <a:cs typeface="Calibri"/>
      </a:minorFont>
    </a:fontScheme>
    <a:fmtScheme name="fr_total_modele_blanc">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fr_total_modele_blanc">
  <a:themeElements>
    <a:clrScheme name="fr_total_modele_blanc">
      <a:dk1>
        <a:srgbClr val="000000"/>
      </a:dk1>
      <a:lt1>
        <a:srgbClr val="FFFFFF"/>
      </a:lt1>
      <a:dk2>
        <a:srgbClr val="A7A7A7"/>
      </a:dk2>
      <a:lt2>
        <a:srgbClr val="535353"/>
      </a:lt2>
      <a:accent1>
        <a:srgbClr val="4A96CD"/>
      </a:accent1>
      <a:accent2>
        <a:srgbClr val="F39800"/>
      </a:accent2>
      <a:accent3>
        <a:srgbClr val="E20031"/>
      </a:accent3>
      <a:accent4>
        <a:srgbClr val="004494"/>
      </a:accent4>
      <a:accent5>
        <a:srgbClr val="E8561E"/>
      </a:accent5>
      <a:accent6>
        <a:srgbClr val="97B2AD"/>
      </a:accent6>
      <a:hlink>
        <a:srgbClr val="0000FF"/>
      </a:hlink>
      <a:folHlink>
        <a:srgbClr val="FF00FF"/>
      </a:folHlink>
    </a:clrScheme>
    <a:fontScheme name="fr_total_modele_blanc">
      <a:majorFont>
        <a:latin typeface="Helvetica"/>
        <a:ea typeface="Helvetica"/>
        <a:cs typeface="Helvetica"/>
      </a:majorFont>
      <a:minorFont>
        <a:latin typeface="Calibri"/>
        <a:ea typeface="Calibri"/>
        <a:cs typeface="Calibri"/>
      </a:minorFont>
    </a:fontScheme>
    <a:fmtScheme name="fr_total_modele_blanc">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8" tIns="45718" rIns="45718" bIns="45718" numCol="1" spcCol="38100" rtlCol="0" anchor="ctr">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4572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760</Words>
  <Application>Microsoft Office PowerPoint</Application>
  <PresentationFormat>Affichage à l'écran (4:3)</PresentationFormat>
  <Paragraphs>85</Paragraphs>
  <Slides>16</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16</vt:i4>
      </vt:variant>
    </vt:vector>
  </HeadingPairs>
  <TitlesOfParts>
    <vt:vector size="22" baseType="lpstr">
      <vt:lpstr>Arial</vt:lpstr>
      <vt:lpstr>Calibri</vt:lpstr>
      <vt:lpstr>Garamond</vt:lpstr>
      <vt:lpstr>Garamonds</vt:lpstr>
      <vt:lpstr>Helvetica</vt:lpstr>
      <vt:lpstr>fr_total_modele_blanc</vt:lpstr>
      <vt:lpstr> CORONARECAP: PROJET DE DATA STORYTELLING</vt:lpstr>
      <vt:lpstr>Présentation PowerPoint</vt:lpstr>
      <vt:lpstr>Introduction </vt:lpstr>
      <vt:lpstr>Présentation PowerPoint</vt:lpstr>
      <vt:lpstr>Aperçu de la situation mondiale</vt:lpstr>
      <vt:lpstr>Aperçu de la situation mondiale</vt:lpstr>
      <vt:lpstr>Présentation PowerPoint</vt:lpstr>
      <vt:lpstr>Simulation</vt:lpstr>
      <vt:lpstr>Présentation PowerPoint</vt:lpstr>
      <vt:lpstr>Comparaison avec d’autres maladies</vt:lpstr>
      <vt:lpstr>Comparaison avec d’autres maladies</vt:lpstr>
      <vt:lpstr>Présentation PowerPoint</vt:lpstr>
      <vt:lpstr>Impact sur la finance</vt:lpstr>
      <vt:lpstr>Impact sur la finance</vt:lpstr>
      <vt:lpstr>Présentation PowerPoint</vt:lpstr>
      <vt:lpstr>Google Trends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CORONARECAP: PROJET DE DATA STORYTELLING</dc:title>
  <dc:creator>Prugniaud</dc:creator>
  <cp:lastModifiedBy>Prugniaud</cp:lastModifiedBy>
  <cp:revision>1</cp:revision>
  <dcterms:modified xsi:type="dcterms:W3CDTF">2020-04-15T09:01:18Z</dcterms:modified>
</cp:coreProperties>
</file>